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1"/>
  </p:notesMasterIdLst>
  <p:sldIdLst>
    <p:sldId id="261" r:id="rId5"/>
    <p:sldId id="298" r:id="rId6"/>
    <p:sldId id="299" r:id="rId7"/>
    <p:sldId id="300" r:id="rId8"/>
    <p:sldId id="297" r:id="rId9"/>
    <p:sldId id="303" r:id="rId10"/>
    <p:sldId id="304" r:id="rId11"/>
    <p:sldId id="284" r:id="rId12"/>
    <p:sldId id="305" r:id="rId13"/>
    <p:sldId id="294" r:id="rId14"/>
    <p:sldId id="291" r:id="rId15"/>
    <p:sldId id="292" r:id="rId16"/>
    <p:sldId id="290" r:id="rId17"/>
    <p:sldId id="301" r:id="rId18"/>
    <p:sldId id="276" r:id="rId19"/>
    <p:sldId id="306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1C7B25-21DC-4FB0-976C-F67C04B9F265}" v="1096" dt="2025-05-14T10:35:02.3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1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365_SCADM" userId="52f4c2cc-31b0-4638-93d3-2b8951386220" providerId="ADAL" clId="{451C7B25-21DC-4FB0-976C-F67C04B9F265}"/>
    <pc:docChg chg="custSel delSld modSld">
      <pc:chgData name="365_SCADM" userId="52f4c2cc-31b0-4638-93d3-2b8951386220" providerId="ADAL" clId="{451C7B25-21DC-4FB0-976C-F67C04B9F265}" dt="2025-05-07T15:25:14.901" v="17" actId="478"/>
      <pc:docMkLst>
        <pc:docMk/>
      </pc:docMkLst>
      <pc:sldChg chg="del">
        <pc:chgData name="365_SCADM" userId="52f4c2cc-31b0-4638-93d3-2b8951386220" providerId="ADAL" clId="{451C7B25-21DC-4FB0-976C-F67C04B9F265}" dt="2025-05-07T15:20:32.841" v="3" actId="47"/>
        <pc:sldMkLst>
          <pc:docMk/>
          <pc:sldMk cId="1407060602" sldId="289"/>
        </pc:sldMkLst>
      </pc:sldChg>
      <pc:sldChg chg="modSp mod modAnim">
        <pc:chgData name="365_SCADM" userId="52f4c2cc-31b0-4638-93d3-2b8951386220" providerId="ADAL" clId="{451C7B25-21DC-4FB0-976C-F67C04B9F265}" dt="2025-05-07T15:04:11.237" v="2" actId="20577"/>
        <pc:sldMkLst>
          <pc:docMk/>
          <pc:sldMk cId="907737418" sldId="297"/>
        </pc:sldMkLst>
      </pc:sldChg>
      <pc:sldChg chg="modSp mod">
        <pc:chgData name="365_SCADM" userId="52f4c2cc-31b0-4638-93d3-2b8951386220" providerId="ADAL" clId="{451C7B25-21DC-4FB0-976C-F67C04B9F265}" dt="2025-05-07T15:21:22.141" v="14" actId="122"/>
        <pc:sldMkLst>
          <pc:docMk/>
          <pc:sldMk cId="2381817543" sldId="299"/>
        </pc:sldMkLst>
        <pc:spChg chg="mod">
          <ac:chgData name="365_SCADM" userId="52f4c2cc-31b0-4638-93d3-2b8951386220" providerId="ADAL" clId="{451C7B25-21DC-4FB0-976C-F67C04B9F265}" dt="2025-05-07T15:21:22.141" v="14" actId="122"/>
          <ac:spMkLst>
            <pc:docMk/>
            <pc:sldMk cId="2381817543" sldId="299"/>
            <ac:spMk id="2" creationId="{6C659731-2C34-9D49-9E56-6500A13C4D69}"/>
          </ac:spMkLst>
        </pc:spChg>
      </pc:sldChg>
      <pc:sldChg chg="delSp modSp mod">
        <pc:chgData name="365_SCADM" userId="52f4c2cc-31b0-4638-93d3-2b8951386220" providerId="ADAL" clId="{451C7B25-21DC-4FB0-976C-F67C04B9F265}" dt="2025-05-07T15:25:14.901" v="17" actId="478"/>
        <pc:sldMkLst>
          <pc:docMk/>
          <pc:sldMk cId="3212723891" sldId="300"/>
        </pc:sldMkLst>
        <pc:spChg chg="mod">
          <ac:chgData name="365_SCADM" userId="52f4c2cc-31b0-4638-93d3-2b8951386220" providerId="ADAL" clId="{451C7B25-21DC-4FB0-976C-F67C04B9F265}" dt="2025-05-07T15:24:54.211" v="16" actId="1076"/>
          <ac:spMkLst>
            <pc:docMk/>
            <pc:sldMk cId="3212723891" sldId="300"/>
            <ac:spMk id="3" creationId="{F989538D-3B1D-0429-838B-F1C8F9ACC763}"/>
          </ac:spMkLst>
        </pc:spChg>
      </pc:sldChg>
    </pc:docChg>
  </pc:docChgLst>
  <pc:docChgLst>
    <pc:chgData name="Steven Cummins" userId="2e593a97-8031-4af2-ae3a-822f4acdc0b2" providerId="ADAL" clId="{451C7B25-21DC-4FB0-976C-F67C04B9F265}"/>
    <pc:docChg chg="undo custSel addSld delSld modSld sldOrd">
      <pc:chgData name="Steven Cummins" userId="2e593a97-8031-4af2-ae3a-822f4acdc0b2" providerId="ADAL" clId="{451C7B25-21DC-4FB0-976C-F67C04B9F265}" dt="2025-05-14T10:42:09.067" v="2260" actId="20577"/>
      <pc:docMkLst>
        <pc:docMk/>
      </pc:docMkLst>
      <pc:sldChg chg="delSp mod">
        <pc:chgData name="Steven Cummins" userId="2e593a97-8031-4af2-ae3a-822f4acdc0b2" providerId="ADAL" clId="{451C7B25-21DC-4FB0-976C-F67C04B9F265}" dt="2025-05-13T09:06:22.773" v="292" actId="478"/>
        <pc:sldMkLst>
          <pc:docMk/>
          <pc:sldMk cId="1337192207" sldId="261"/>
        </pc:sldMkLst>
        <pc:spChg chg="del">
          <ac:chgData name="Steven Cummins" userId="2e593a97-8031-4af2-ae3a-822f4acdc0b2" providerId="ADAL" clId="{451C7B25-21DC-4FB0-976C-F67C04B9F265}" dt="2025-05-13T09:06:22.773" v="292" actId="478"/>
          <ac:spMkLst>
            <pc:docMk/>
            <pc:sldMk cId="1337192207" sldId="261"/>
            <ac:spMk id="3" creationId="{51F013D4-CBD9-4FC1-AF91-2301A704488B}"/>
          </ac:spMkLst>
        </pc:spChg>
      </pc:sldChg>
      <pc:sldChg chg="addSp delSp modSp add del mod">
        <pc:chgData name="Steven Cummins" userId="2e593a97-8031-4af2-ae3a-822f4acdc0b2" providerId="ADAL" clId="{451C7B25-21DC-4FB0-976C-F67C04B9F265}" dt="2025-05-14T08:39:42.147" v="2148" actId="2710"/>
        <pc:sldMkLst>
          <pc:docMk/>
          <pc:sldMk cId="1286697733" sldId="276"/>
        </pc:sldMkLst>
        <pc:spChg chg="mod">
          <ac:chgData name="Steven Cummins" userId="2e593a97-8031-4af2-ae3a-822f4acdc0b2" providerId="ADAL" clId="{451C7B25-21DC-4FB0-976C-F67C04B9F265}" dt="2025-05-13T15:31:54.952" v="1563" actId="1076"/>
          <ac:spMkLst>
            <pc:docMk/>
            <pc:sldMk cId="1286697733" sldId="276"/>
            <ac:spMk id="2" creationId="{00BD8FCD-825A-4BC5-D8A1-A63B3FC84A56}"/>
          </ac:spMkLst>
        </pc:spChg>
        <pc:spChg chg="add mod">
          <ac:chgData name="Steven Cummins" userId="2e593a97-8031-4af2-ae3a-822f4acdc0b2" providerId="ADAL" clId="{451C7B25-21DC-4FB0-976C-F67C04B9F265}" dt="2025-05-13T15:31:46.712" v="1562" actId="20577"/>
          <ac:spMkLst>
            <pc:docMk/>
            <pc:sldMk cId="1286697733" sldId="276"/>
            <ac:spMk id="3" creationId="{25032D97-8B48-A4D3-C2B3-C5ED648A9B18}"/>
          </ac:spMkLst>
        </pc:spChg>
        <pc:spChg chg="add mod">
          <ac:chgData name="Steven Cummins" userId="2e593a97-8031-4af2-ae3a-822f4acdc0b2" providerId="ADAL" clId="{451C7B25-21DC-4FB0-976C-F67C04B9F265}" dt="2025-05-14T08:39:42.147" v="2148" actId="2710"/>
          <ac:spMkLst>
            <pc:docMk/>
            <pc:sldMk cId="1286697733" sldId="276"/>
            <ac:spMk id="4" creationId="{D621430A-7EFB-0610-2980-B9FE1F2E7E4A}"/>
          </ac:spMkLst>
        </pc:spChg>
        <pc:picChg chg="del">
          <ac:chgData name="Steven Cummins" userId="2e593a97-8031-4af2-ae3a-822f4acdc0b2" providerId="ADAL" clId="{451C7B25-21DC-4FB0-976C-F67C04B9F265}" dt="2025-05-13T15:21:56.505" v="1502" actId="478"/>
          <ac:picMkLst>
            <pc:docMk/>
            <pc:sldMk cId="1286697733" sldId="276"/>
            <ac:picMk id="5" creationId="{D0673938-9533-0EF8-A9D7-83B880017A32}"/>
          </ac:picMkLst>
        </pc:picChg>
      </pc:sldChg>
      <pc:sldChg chg="del">
        <pc:chgData name="Steven Cummins" userId="2e593a97-8031-4af2-ae3a-822f4acdc0b2" providerId="ADAL" clId="{451C7B25-21DC-4FB0-976C-F67C04B9F265}" dt="2025-05-13T14:13:45.341" v="1349" actId="47"/>
        <pc:sldMkLst>
          <pc:docMk/>
          <pc:sldMk cId="1665893" sldId="277"/>
        </pc:sldMkLst>
      </pc:sldChg>
      <pc:sldChg chg="addSp delSp modSp add del mod delAnim">
        <pc:chgData name="Steven Cummins" userId="2e593a97-8031-4af2-ae3a-822f4acdc0b2" providerId="ADAL" clId="{451C7B25-21DC-4FB0-976C-F67C04B9F265}" dt="2025-05-13T10:08:40.662" v="1315" actId="14100"/>
        <pc:sldMkLst>
          <pc:docMk/>
          <pc:sldMk cId="552778873" sldId="284"/>
        </pc:sldMkLst>
        <pc:spChg chg="del">
          <ac:chgData name="Steven Cummins" userId="2e593a97-8031-4af2-ae3a-822f4acdc0b2" providerId="ADAL" clId="{451C7B25-21DC-4FB0-976C-F67C04B9F265}" dt="2025-05-13T10:08:21.085" v="1311" actId="478"/>
          <ac:spMkLst>
            <pc:docMk/>
            <pc:sldMk cId="552778873" sldId="284"/>
            <ac:spMk id="2" creationId="{654937C8-193D-2183-105B-3B667FA9DEC2}"/>
          </ac:spMkLst>
        </pc:spChg>
        <pc:spChg chg="del">
          <ac:chgData name="Steven Cummins" userId="2e593a97-8031-4af2-ae3a-822f4acdc0b2" providerId="ADAL" clId="{451C7B25-21DC-4FB0-976C-F67C04B9F265}" dt="2025-05-13T10:08:24.410" v="1312" actId="478"/>
          <ac:spMkLst>
            <pc:docMk/>
            <pc:sldMk cId="552778873" sldId="284"/>
            <ac:spMk id="3" creationId="{F9A1AFC3-1FCF-90AE-A197-9EC3B3FD8CF5}"/>
          </ac:spMkLst>
        </pc:spChg>
        <pc:spChg chg="add mod">
          <ac:chgData name="Steven Cummins" userId="2e593a97-8031-4af2-ae3a-822f4acdc0b2" providerId="ADAL" clId="{451C7B25-21DC-4FB0-976C-F67C04B9F265}" dt="2025-05-13T10:08:21.085" v="1311" actId="478"/>
          <ac:spMkLst>
            <pc:docMk/>
            <pc:sldMk cId="552778873" sldId="284"/>
            <ac:spMk id="6" creationId="{984B53CE-B94D-7348-3294-59D56373D56E}"/>
          </ac:spMkLst>
        </pc:spChg>
        <pc:spChg chg="add mod">
          <ac:chgData name="Steven Cummins" userId="2e593a97-8031-4af2-ae3a-822f4acdc0b2" providerId="ADAL" clId="{451C7B25-21DC-4FB0-976C-F67C04B9F265}" dt="2025-05-13T10:08:24.410" v="1312" actId="478"/>
          <ac:spMkLst>
            <pc:docMk/>
            <pc:sldMk cId="552778873" sldId="284"/>
            <ac:spMk id="8" creationId="{E826A53C-6AD4-2C09-67F4-742F1631E87F}"/>
          </ac:spMkLst>
        </pc:spChg>
        <pc:picChg chg="del">
          <ac:chgData name="Steven Cummins" userId="2e593a97-8031-4af2-ae3a-822f4acdc0b2" providerId="ADAL" clId="{451C7B25-21DC-4FB0-976C-F67C04B9F265}" dt="2025-05-13T10:08:17.423" v="1310" actId="478"/>
          <ac:picMkLst>
            <pc:docMk/>
            <pc:sldMk cId="552778873" sldId="284"/>
            <ac:picMk id="5" creationId="{349B0F02-4300-8898-FF3F-88D85354A5D8}"/>
          </ac:picMkLst>
        </pc:picChg>
        <pc:picChg chg="add mod">
          <ac:chgData name="Steven Cummins" userId="2e593a97-8031-4af2-ae3a-822f4acdc0b2" providerId="ADAL" clId="{451C7B25-21DC-4FB0-976C-F67C04B9F265}" dt="2025-05-13T10:08:40.662" v="1315" actId="14100"/>
          <ac:picMkLst>
            <pc:docMk/>
            <pc:sldMk cId="552778873" sldId="284"/>
            <ac:picMk id="13" creationId="{62D8C261-76CF-44C2-A1CD-6355C3E8DCED}"/>
          </ac:picMkLst>
        </pc:picChg>
      </pc:sldChg>
      <pc:sldChg chg="modSp mod">
        <pc:chgData name="Steven Cummins" userId="2e593a97-8031-4af2-ae3a-822f4acdc0b2" providerId="ADAL" clId="{451C7B25-21DC-4FB0-976C-F67C04B9F265}" dt="2025-05-13T10:44:01.381" v="1345" actId="20577"/>
        <pc:sldMkLst>
          <pc:docMk/>
          <pc:sldMk cId="319657330" sldId="290"/>
        </pc:sldMkLst>
        <pc:spChg chg="mod">
          <ac:chgData name="Steven Cummins" userId="2e593a97-8031-4af2-ae3a-822f4acdc0b2" providerId="ADAL" clId="{451C7B25-21DC-4FB0-976C-F67C04B9F265}" dt="2025-05-13T10:44:01.381" v="1345" actId="20577"/>
          <ac:spMkLst>
            <pc:docMk/>
            <pc:sldMk cId="319657330" sldId="290"/>
            <ac:spMk id="3" creationId="{F9A1AFC3-1FCF-90AE-A197-9EC3B3FD8CF5}"/>
          </ac:spMkLst>
        </pc:spChg>
      </pc:sldChg>
      <pc:sldChg chg="modSp mod">
        <pc:chgData name="Steven Cummins" userId="2e593a97-8031-4af2-ae3a-822f4acdc0b2" providerId="ADAL" clId="{451C7B25-21DC-4FB0-976C-F67C04B9F265}" dt="2025-05-13T10:44:37.599" v="1348" actId="20577"/>
        <pc:sldMkLst>
          <pc:docMk/>
          <pc:sldMk cId="4115455454" sldId="291"/>
        </pc:sldMkLst>
        <pc:spChg chg="mod">
          <ac:chgData name="Steven Cummins" userId="2e593a97-8031-4af2-ae3a-822f4acdc0b2" providerId="ADAL" clId="{451C7B25-21DC-4FB0-976C-F67C04B9F265}" dt="2025-05-13T10:44:37.599" v="1348" actId="20577"/>
          <ac:spMkLst>
            <pc:docMk/>
            <pc:sldMk cId="4115455454" sldId="291"/>
            <ac:spMk id="3" creationId="{F9A1AFC3-1FCF-90AE-A197-9EC3B3FD8CF5}"/>
          </ac:spMkLst>
        </pc:spChg>
      </pc:sldChg>
      <pc:sldChg chg="del">
        <pc:chgData name="Steven Cummins" userId="2e593a97-8031-4af2-ae3a-822f4acdc0b2" providerId="ADAL" clId="{451C7B25-21DC-4FB0-976C-F67C04B9F265}" dt="2025-05-13T14:13:51.393" v="1350" actId="47"/>
        <pc:sldMkLst>
          <pc:docMk/>
          <pc:sldMk cId="249428837" sldId="295"/>
        </pc:sldMkLst>
      </pc:sldChg>
      <pc:sldChg chg="del">
        <pc:chgData name="Steven Cummins" userId="2e593a97-8031-4af2-ae3a-822f4acdc0b2" providerId="ADAL" clId="{451C7B25-21DC-4FB0-976C-F67C04B9F265}" dt="2025-05-13T10:43:28.010" v="1316" actId="47"/>
        <pc:sldMkLst>
          <pc:docMk/>
          <pc:sldMk cId="4007400933" sldId="296"/>
        </pc:sldMkLst>
      </pc:sldChg>
      <pc:sldChg chg="addSp delSp modSp mod modAnim">
        <pc:chgData name="Steven Cummins" userId="2e593a97-8031-4af2-ae3a-822f4acdc0b2" providerId="ADAL" clId="{451C7B25-21DC-4FB0-976C-F67C04B9F265}" dt="2025-05-14T10:42:09.067" v="2260" actId="20577"/>
        <pc:sldMkLst>
          <pc:docMk/>
          <pc:sldMk cId="907737418" sldId="297"/>
        </pc:sldMkLst>
        <pc:spChg chg="mod">
          <ac:chgData name="Steven Cummins" userId="2e593a97-8031-4af2-ae3a-822f4acdc0b2" providerId="ADAL" clId="{451C7B25-21DC-4FB0-976C-F67C04B9F265}" dt="2025-05-14T10:42:09.067" v="2260" actId="20577"/>
          <ac:spMkLst>
            <pc:docMk/>
            <pc:sldMk cId="907737418" sldId="297"/>
            <ac:spMk id="2" creationId="{DFABE9E1-F40F-098B-D2C8-DD5A48AACB2A}"/>
          </ac:spMkLst>
        </pc:spChg>
        <pc:graphicFrameChg chg="add mod modGraphic">
          <ac:chgData name="Steven Cummins" userId="2e593a97-8031-4af2-ae3a-822f4acdc0b2" providerId="ADAL" clId="{451C7B25-21DC-4FB0-976C-F67C04B9F265}" dt="2025-05-14T10:36:53.871" v="2225" actId="14734"/>
          <ac:graphicFrameMkLst>
            <pc:docMk/>
            <pc:sldMk cId="907737418" sldId="297"/>
            <ac:graphicFrameMk id="9" creationId="{87BC0F99-2978-0A7C-DF73-3DC8DE88C23E}"/>
          </ac:graphicFrameMkLst>
        </pc:graphicFrameChg>
        <pc:picChg chg="add mod">
          <ac:chgData name="Steven Cummins" userId="2e593a97-8031-4af2-ae3a-822f4acdc0b2" providerId="ADAL" clId="{451C7B25-21DC-4FB0-976C-F67C04B9F265}" dt="2025-05-14T10:37:05.470" v="2227" actId="1076"/>
          <ac:picMkLst>
            <pc:docMk/>
            <pc:sldMk cId="907737418" sldId="297"/>
            <ac:picMk id="3" creationId="{60E9D26F-38F5-8131-B1FC-581ED44219AC}"/>
          </ac:picMkLst>
        </pc:picChg>
        <pc:picChg chg="mod">
          <ac:chgData name="Steven Cummins" userId="2e593a97-8031-4af2-ae3a-822f4acdc0b2" providerId="ADAL" clId="{451C7B25-21DC-4FB0-976C-F67C04B9F265}" dt="2025-05-12T15:47:32.463" v="230" actId="14826"/>
          <ac:picMkLst>
            <pc:docMk/>
            <pc:sldMk cId="907737418" sldId="297"/>
            <ac:picMk id="5" creationId="{2CA52C91-EE6B-4C9F-C67C-7C1DB9127B84}"/>
          </ac:picMkLst>
        </pc:picChg>
        <pc:picChg chg="add del mod">
          <ac:chgData name="Steven Cummins" userId="2e593a97-8031-4af2-ae3a-822f4acdc0b2" providerId="ADAL" clId="{451C7B25-21DC-4FB0-976C-F67C04B9F265}" dt="2025-05-14T10:34:25.735" v="2199" actId="478"/>
          <ac:picMkLst>
            <pc:docMk/>
            <pc:sldMk cId="907737418" sldId="297"/>
            <ac:picMk id="6" creationId="{400AE284-C549-B7FA-3025-E8B51C3FE12A}"/>
          </ac:picMkLst>
        </pc:picChg>
        <pc:picChg chg="add mod">
          <ac:chgData name="Steven Cummins" userId="2e593a97-8031-4af2-ae3a-822f4acdc0b2" providerId="ADAL" clId="{451C7B25-21DC-4FB0-976C-F67C04B9F265}" dt="2025-05-14T10:36:57.919" v="2226" actId="1076"/>
          <ac:picMkLst>
            <pc:docMk/>
            <pc:sldMk cId="907737418" sldId="297"/>
            <ac:picMk id="8" creationId="{9734DCB5-7834-8677-C1D9-E1149FCCCEFA}"/>
          </ac:picMkLst>
        </pc:picChg>
        <pc:picChg chg="add mod">
          <ac:chgData name="Steven Cummins" userId="2e593a97-8031-4af2-ae3a-822f4acdc0b2" providerId="ADAL" clId="{451C7B25-21DC-4FB0-976C-F67C04B9F265}" dt="2025-05-14T10:37:40.368" v="2228" actId="1076"/>
          <ac:picMkLst>
            <pc:docMk/>
            <pc:sldMk cId="907737418" sldId="297"/>
            <ac:picMk id="71" creationId="{19DD3756-CDE1-9221-97B2-4385FFBA07CE}"/>
          </ac:picMkLst>
        </pc:picChg>
        <pc:picChg chg="add del mod">
          <ac:chgData name="Steven Cummins" userId="2e593a97-8031-4af2-ae3a-822f4acdc0b2" providerId="ADAL" clId="{451C7B25-21DC-4FB0-976C-F67C04B9F265}" dt="2025-05-14T10:31:56.783" v="2194" actId="478"/>
          <ac:picMkLst>
            <pc:docMk/>
            <pc:sldMk cId="907737418" sldId="297"/>
            <ac:picMk id="73" creationId="{ACB1A558-E085-8CDF-07E3-6CC6DF1F1641}"/>
          </ac:picMkLst>
        </pc:picChg>
      </pc:sldChg>
      <pc:sldChg chg="modSp mod">
        <pc:chgData name="Steven Cummins" userId="2e593a97-8031-4af2-ae3a-822f4acdc0b2" providerId="ADAL" clId="{451C7B25-21DC-4FB0-976C-F67C04B9F265}" dt="2025-05-12T14:37:41.474" v="53" actId="122"/>
        <pc:sldMkLst>
          <pc:docMk/>
          <pc:sldMk cId="2059725630" sldId="298"/>
        </pc:sldMkLst>
        <pc:spChg chg="mod">
          <ac:chgData name="Steven Cummins" userId="2e593a97-8031-4af2-ae3a-822f4acdc0b2" providerId="ADAL" clId="{451C7B25-21DC-4FB0-976C-F67C04B9F265}" dt="2025-05-12T14:37:41.474" v="53" actId="122"/>
          <ac:spMkLst>
            <pc:docMk/>
            <pc:sldMk cId="2059725630" sldId="298"/>
            <ac:spMk id="2" creationId="{A4F926C3-A8DF-98EF-4F39-459417A0E308}"/>
          </ac:spMkLst>
        </pc:spChg>
      </pc:sldChg>
      <pc:sldChg chg="modSp modAnim">
        <pc:chgData name="Steven Cummins" userId="2e593a97-8031-4af2-ae3a-822f4acdc0b2" providerId="ADAL" clId="{451C7B25-21DC-4FB0-976C-F67C04B9F265}" dt="2025-05-13T14:16:14.873" v="1498" actId="20577"/>
        <pc:sldMkLst>
          <pc:docMk/>
          <pc:sldMk cId="2796048303" sldId="301"/>
        </pc:sldMkLst>
        <pc:spChg chg="mod">
          <ac:chgData name="Steven Cummins" userId="2e593a97-8031-4af2-ae3a-822f4acdc0b2" providerId="ADAL" clId="{451C7B25-21DC-4FB0-976C-F67C04B9F265}" dt="2025-05-13T14:16:14.873" v="1498" actId="20577"/>
          <ac:spMkLst>
            <pc:docMk/>
            <pc:sldMk cId="2796048303" sldId="301"/>
            <ac:spMk id="3" creationId="{EB5808FC-828A-3681-F08B-E6BF6B3FEC2D}"/>
          </ac:spMkLst>
        </pc:spChg>
      </pc:sldChg>
      <pc:sldChg chg="new del ord">
        <pc:chgData name="Steven Cummins" userId="2e593a97-8031-4af2-ae3a-822f4acdc0b2" providerId="ADAL" clId="{451C7B25-21DC-4FB0-976C-F67C04B9F265}" dt="2025-05-12T14:40:47.531" v="58" actId="47"/>
        <pc:sldMkLst>
          <pc:docMk/>
          <pc:sldMk cId="3597806562" sldId="302"/>
        </pc:sldMkLst>
      </pc:sldChg>
      <pc:sldChg chg="addSp delSp modSp add mod modAnim">
        <pc:chgData name="Steven Cummins" userId="2e593a97-8031-4af2-ae3a-822f4acdc0b2" providerId="ADAL" clId="{451C7B25-21DC-4FB0-976C-F67C04B9F265}" dt="2025-05-13T09:49:18.916" v="1242" actId="20577"/>
        <pc:sldMkLst>
          <pc:docMk/>
          <pc:sldMk cId="2264118052" sldId="303"/>
        </pc:sldMkLst>
        <pc:spChg chg="mod">
          <ac:chgData name="Steven Cummins" userId="2e593a97-8031-4af2-ae3a-822f4acdc0b2" providerId="ADAL" clId="{451C7B25-21DC-4FB0-976C-F67C04B9F265}" dt="2025-05-13T09:39:18.141" v="852" actId="122"/>
          <ac:spMkLst>
            <pc:docMk/>
            <pc:sldMk cId="2264118052" sldId="303"/>
            <ac:spMk id="2" creationId="{84D707D5-D38E-996E-0079-E14746F159CD}"/>
          </ac:spMkLst>
        </pc:spChg>
        <pc:spChg chg="mod">
          <ac:chgData name="Steven Cummins" userId="2e593a97-8031-4af2-ae3a-822f4acdc0b2" providerId="ADAL" clId="{451C7B25-21DC-4FB0-976C-F67C04B9F265}" dt="2025-05-13T09:49:18.916" v="1242" actId="20577"/>
          <ac:spMkLst>
            <pc:docMk/>
            <pc:sldMk cId="2264118052" sldId="303"/>
            <ac:spMk id="3" creationId="{11F50AFD-AFE1-525C-9572-04642A943661}"/>
          </ac:spMkLst>
        </pc:spChg>
        <pc:spChg chg="add mod">
          <ac:chgData name="Steven Cummins" userId="2e593a97-8031-4af2-ae3a-822f4acdc0b2" providerId="ADAL" clId="{451C7B25-21DC-4FB0-976C-F67C04B9F265}" dt="2025-05-13T09:26:05.651" v="719" actId="14100"/>
          <ac:spMkLst>
            <pc:docMk/>
            <pc:sldMk cId="2264118052" sldId="303"/>
            <ac:spMk id="4" creationId="{E12FCECE-5605-B26B-3868-CEEE02E78A30}"/>
          </ac:spMkLst>
        </pc:spChg>
        <pc:picChg chg="del mod">
          <ac:chgData name="Steven Cummins" userId="2e593a97-8031-4af2-ae3a-822f4acdc0b2" providerId="ADAL" clId="{451C7B25-21DC-4FB0-976C-F67C04B9F265}" dt="2025-05-13T09:11:45.152" v="303" actId="478"/>
          <ac:picMkLst>
            <pc:docMk/>
            <pc:sldMk cId="2264118052" sldId="303"/>
            <ac:picMk id="5" creationId="{CA9E7C63-C3A8-788A-F3E0-8026B8051F44}"/>
          </ac:picMkLst>
        </pc:picChg>
        <pc:picChg chg="add del mod">
          <ac:chgData name="Steven Cummins" userId="2e593a97-8031-4af2-ae3a-822f4acdc0b2" providerId="ADAL" clId="{451C7B25-21DC-4FB0-976C-F67C04B9F265}" dt="2025-05-13T09:36:23.466" v="786" actId="21"/>
          <ac:picMkLst>
            <pc:docMk/>
            <pc:sldMk cId="2264118052" sldId="303"/>
            <ac:picMk id="71" creationId="{F29040D4-140A-B0AD-B5EF-C4AE58F0B4F9}"/>
          </ac:picMkLst>
        </pc:picChg>
        <pc:picChg chg="add del mod">
          <ac:chgData name="Steven Cummins" userId="2e593a97-8031-4af2-ae3a-822f4acdc0b2" providerId="ADAL" clId="{451C7B25-21DC-4FB0-976C-F67C04B9F265}" dt="2025-05-13T09:36:30.069" v="788" actId="478"/>
          <ac:picMkLst>
            <pc:docMk/>
            <pc:sldMk cId="2264118052" sldId="303"/>
            <ac:picMk id="72" creationId="{F29040D4-140A-B0AD-B5EF-C4AE58F0B4F9}"/>
          </ac:picMkLst>
        </pc:picChg>
        <pc:picChg chg="add mod">
          <ac:chgData name="Steven Cummins" userId="2e593a97-8031-4af2-ae3a-822f4acdc0b2" providerId="ADAL" clId="{451C7B25-21DC-4FB0-976C-F67C04B9F265}" dt="2025-05-13T09:39:27.248" v="853" actId="1076"/>
          <ac:picMkLst>
            <pc:docMk/>
            <pc:sldMk cId="2264118052" sldId="303"/>
            <ac:picMk id="74" creationId="{9B82D726-F97C-26F4-6E38-62F106E794C8}"/>
          </ac:picMkLst>
        </pc:picChg>
        <pc:picChg chg="add mod">
          <ac:chgData name="Steven Cummins" userId="2e593a97-8031-4af2-ae3a-822f4acdc0b2" providerId="ADAL" clId="{451C7B25-21DC-4FB0-976C-F67C04B9F265}" dt="2025-05-13T09:11:34.706" v="300" actId="1076"/>
          <ac:picMkLst>
            <pc:docMk/>
            <pc:sldMk cId="2264118052" sldId="303"/>
            <ac:picMk id="1026" creationId="{1930B3E1-4470-B33A-3DC9-75FFAEFBEA75}"/>
          </ac:picMkLst>
        </pc:picChg>
        <pc:picChg chg="add del mod">
          <ac:chgData name="Steven Cummins" userId="2e593a97-8031-4af2-ae3a-822f4acdc0b2" providerId="ADAL" clId="{451C7B25-21DC-4FB0-976C-F67C04B9F265}" dt="2025-05-13T09:23:05.960" v="699" actId="478"/>
          <ac:picMkLst>
            <pc:docMk/>
            <pc:sldMk cId="2264118052" sldId="303"/>
            <ac:picMk id="1028" creationId="{29570C7F-E625-E363-7FD3-22C86DA5841A}"/>
          </ac:picMkLst>
        </pc:picChg>
        <pc:picChg chg="add del mod">
          <ac:chgData name="Steven Cummins" userId="2e593a97-8031-4af2-ae3a-822f4acdc0b2" providerId="ADAL" clId="{451C7B25-21DC-4FB0-976C-F67C04B9F265}" dt="2025-05-13T09:26:04.335" v="718" actId="1076"/>
          <ac:picMkLst>
            <pc:docMk/>
            <pc:sldMk cId="2264118052" sldId="303"/>
            <ac:picMk id="1032" creationId="{D63F8B41-C954-FF99-E96E-CB50299BC5AF}"/>
          </ac:picMkLst>
        </pc:picChg>
        <pc:inkChg chg="add del">
          <ac:chgData name="Steven Cummins" userId="2e593a97-8031-4af2-ae3a-822f4acdc0b2" providerId="ADAL" clId="{451C7B25-21DC-4FB0-976C-F67C04B9F265}" dt="2025-05-13T09:25:11.292" v="705" actId="9405"/>
          <ac:inkMkLst>
            <pc:docMk/>
            <pc:sldMk cId="2264118052" sldId="303"/>
            <ac:inkMk id="6" creationId="{BD8FF1CC-3C90-F840-FF2D-7E1E126AC4F9}"/>
          </ac:inkMkLst>
        </pc:inkChg>
        <pc:inkChg chg="add del">
          <ac:chgData name="Steven Cummins" userId="2e593a97-8031-4af2-ae3a-822f4acdc0b2" providerId="ADAL" clId="{451C7B25-21DC-4FB0-976C-F67C04B9F265}" dt="2025-05-13T09:26:04.237" v="717" actId="9405"/>
          <ac:inkMkLst>
            <pc:docMk/>
            <pc:sldMk cId="2264118052" sldId="303"/>
            <ac:inkMk id="7" creationId="{65C35132-D840-A94B-866C-F167959CAAF6}"/>
          </ac:inkMkLst>
        </pc:inkChg>
        <pc:inkChg chg="add del">
          <ac:chgData name="Steven Cummins" userId="2e593a97-8031-4af2-ae3a-822f4acdc0b2" providerId="ADAL" clId="{451C7B25-21DC-4FB0-976C-F67C04B9F265}" dt="2025-05-13T09:26:04.233" v="716" actId="9405"/>
          <ac:inkMkLst>
            <pc:docMk/>
            <pc:sldMk cId="2264118052" sldId="303"/>
            <ac:inkMk id="8" creationId="{FC4367D0-7118-FC17-8B13-85BF7F2CB053}"/>
          </ac:inkMkLst>
        </pc:inkChg>
        <pc:inkChg chg="add del">
          <ac:chgData name="Steven Cummins" userId="2e593a97-8031-4af2-ae3a-822f4acdc0b2" providerId="ADAL" clId="{451C7B25-21DC-4FB0-976C-F67C04B9F265}" dt="2025-05-13T09:26:03.657" v="715" actId="9405"/>
          <ac:inkMkLst>
            <pc:docMk/>
            <pc:sldMk cId="2264118052" sldId="303"/>
            <ac:inkMk id="9" creationId="{FC4D84FF-AA42-F381-EE13-0F8442571555}"/>
          </ac:inkMkLst>
        </pc:inkChg>
        <pc:inkChg chg="add del">
          <ac:chgData name="Steven Cummins" userId="2e593a97-8031-4af2-ae3a-822f4acdc0b2" providerId="ADAL" clId="{451C7B25-21DC-4FB0-976C-F67C04B9F265}" dt="2025-05-13T09:26:03.188" v="714" actId="9405"/>
          <ac:inkMkLst>
            <pc:docMk/>
            <pc:sldMk cId="2264118052" sldId="303"/>
            <ac:inkMk id="13" creationId="{920FBA9C-B354-6902-40B5-63452A1CBDEA}"/>
          </ac:inkMkLst>
        </pc:inkChg>
        <pc:inkChg chg="add del">
          <ac:chgData name="Steven Cummins" userId="2e593a97-8031-4af2-ae3a-822f4acdc0b2" providerId="ADAL" clId="{451C7B25-21DC-4FB0-976C-F67C04B9F265}" dt="2025-05-13T09:26:02.602" v="713" actId="9405"/>
          <ac:inkMkLst>
            <pc:docMk/>
            <pc:sldMk cId="2264118052" sldId="303"/>
            <ac:inkMk id="69" creationId="{589151D7-C12C-2937-3901-6F68BDEA19B3}"/>
          </ac:inkMkLst>
        </pc:inkChg>
      </pc:sldChg>
      <pc:sldChg chg="addSp delSp modSp add mod setBg modAnim delDesignElem">
        <pc:chgData name="Steven Cummins" userId="2e593a97-8031-4af2-ae3a-822f4acdc0b2" providerId="ADAL" clId="{451C7B25-21DC-4FB0-976C-F67C04B9F265}" dt="2025-05-14T09:17:14.169" v="2154" actId="20577"/>
        <pc:sldMkLst>
          <pc:docMk/>
          <pc:sldMk cId="2038559351" sldId="304"/>
        </pc:sldMkLst>
        <pc:spChg chg="mod">
          <ac:chgData name="Steven Cummins" userId="2e593a97-8031-4af2-ae3a-822f4acdc0b2" providerId="ADAL" clId="{451C7B25-21DC-4FB0-976C-F67C04B9F265}" dt="2025-05-14T09:17:14.169" v="2154" actId="20577"/>
          <ac:spMkLst>
            <pc:docMk/>
            <pc:sldMk cId="2038559351" sldId="304"/>
            <ac:spMk id="3" creationId="{EB850F42-6738-4F2F-E15C-D933BB3AE4B2}"/>
          </ac:spMkLst>
        </pc:spChg>
        <pc:grpChg chg="del">
          <ac:chgData name="Steven Cummins" userId="2e593a97-8031-4af2-ae3a-822f4acdc0b2" providerId="ADAL" clId="{451C7B25-21DC-4FB0-976C-F67C04B9F265}" dt="2025-05-13T09:35:54.495" v="783"/>
          <ac:grpSpMkLst>
            <pc:docMk/>
            <pc:sldMk cId="2038559351" sldId="304"/>
            <ac:grpSpMk id="10" creationId="{4A37DED2-7129-72C8-1CF4-383DC42DCC9B}"/>
          </ac:grpSpMkLst>
        </pc:grpChg>
        <pc:grpChg chg="del">
          <ac:chgData name="Steven Cummins" userId="2e593a97-8031-4af2-ae3a-822f4acdc0b2" providerId="ADAL" clId="{451C7B25-21DC-4FB0-976C-F67C04B9F265}" dt="2025-05-13T09:35:54.495" v="783"/>
          <ac:grpSpMkLst>
            <pc:docMk/>
            <pc:sldMk cId="2038559351" sldId="304"/>
            <ac:grpSpMk id="14" creationId="{5504F383-5AAA-2371-7547-99EBC7CBC8BA}"/>
          </ac:grpSpMkLst>
        </pc:grpChg>
        <pc:picChg chg="add del">
          <ac:chgData name="Steven Cummins" userId="2e593a97-8031-4af2-ae3a-822f4acdc0b2" providerId="ADAL" clId="{451C7B25-21DC-4FB0-976C-F67C04B9F265}" dt="2025-05-13T09:36:19.564" v="785" actId="21"/>
          <ac:picMkLst>
            <pc:docMk/>
            <pc:sldMk cId="2038559351" sldId="304"/>
            <ac:picMk id="71" creationId="{C6C51534-B62E-F028-E8A3-C1892D99F49F}"/>
          </ac:picMkLst>
        </pc:picChg>
      </pc:sldChg>
      <pc:sldChg chg="add">
        <pc:chgData name="Steven Cummins" userId="2e593a97-8031-4af2-ae3a-822f4acdc0b2" providerId="ADAL" clId="{451C7B25-21DC-4FB0-976C-F67C04B9F265}" dt="2025-05-13T10:05:55.837" v="1307" actId="2890"/>
        <pc:sldMkLst>
          <pc:docMk/>
          <pc:sldMk cId="4263308948" sldId="305"/>
        </pc:sldMkLst>
      </pc:sldChg>
      <pc:sldChg chg="add">
        <pc:chgData name="Steven Cummins" userId="2e593a97-8031-4af2-ae3a-822f4acdc0b2" providerId="ADAL" clId="{451C7B25-21DC-4FB0-976C-F67C04B9F265}" dt="2025-05-13T15:21:52.309" v="1501" actId="2890"/>
        <pc:sldMkLst>
          <pc:docMk/>
          <pc:sldMk cId="1038182489" sldId="30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A75990-A4A1-4DDE-AA8D-73E60A452DD0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5CD8D-B1D9-4658-A4F0-38CA8D83E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980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808C238F-B856-42A4-BC32-194DCC130D5F}" type="datetime1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2680-3826-48D8-A0B9-F293E3A564DD}" type="datetime1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0F02A-B435-4587-AE10-6A02865845FD}" type="datetime1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F27A1-9C29-4918-BA16-87149545F673}" type="datetime1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E601-4D27-49FF-B099-2799466F7EDA}" type="datetime1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52469-603F-4B0F-8F23-6B2B143D5424}" type="datetime1">
              <a:rPr lang="en-US" smtClean="0"/>
              <a:t>5/14/2025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781E0-05FC-475E-A14D-85EF9B55E67B}" type="datetime1">
              <a:rPr lang="en-US" smtClean="0"/>
              <a:t>5/14/2025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D02C8-8352-4A2E-A3CD-139A8583C932}" type="datetime1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80581-4B77-41E9-BE55-C3C9C3900A2A}" type="datetime1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C1CB5-A088-4DB4-8A5C-B084F9B2B528}" type="datetime1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C1328-ADC8-435B-8F5C-D339CD9DD487}" type="datetime1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6410-64C5-4311-8359-FDA6B61ABBAE}" type="datetime1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8B01E-6E1B-4AFC-A690-27C447C9486E}" type="datetime1">
              <a:rPr lang="en-US" smtClean="0"/>
              <a:t>5/14/2025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2F3D2-503A-4E49-99AD-125A054E178F}" type="datetime1">
              <a:rPr lang="en-US" smtClean="0"/>
              <a:t>5/14/2025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6207-223C-48E4-AE22-548ABC801447}" type="datetime1">
              <a:rPr lang="en-US" smtClean="0"/>
              <a:t>5/14/2025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41151-B38C-4230-91F0-8A3BB69A056C}" type="datetime1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6EA29-EE45-46F5-8084-6929433FA14E}" type="datetime1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7B94D-50C4-4558-AAA1-857DDB1A21EF}" type="datetime1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irustotal.com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haveibeenpwned.com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ocalenterprise.ie/Laois/" TargetMode="External"/><Relationship Id="rId5" Type="http://schemas.openxmlformats.org/officeDocument/2006/relationships/hyperlink" Target="https://cybersafety.ie/" TargetMode="External"/><Relationship Id="rId10" Type="http://schemas.openxmlformats.org/officeDocument/2006/relationships/hyperlink" Target="https://whatismyipaddress.com/" TargetMode="External"/><Relationship Id="rId4" Type="http://schemas.openxmlformats.org/officeDocument/2006/relationships/hyperlink" Target="https://www.ncsc.gov.ie/guidance/" TargetMode="External"/><Relationship Id="rId9" Type="http://schemas.openxmlformats.org/officeDocument/2006/relationships/hyperlink" Target="https://csat.cisecurity.org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AD579530-1077-46B3-BD5C-81BB270A1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78" name="Rectangle 77">
              <a:extLst>
                <a:ext uri="{FF2B5EF4-FFF2-40B4-BE49-F238E27FC236}">
                  <a16:creationId xmlns:a16="http://schemas.microsoft.com/office/drawing/2014/main" id="{ACBB106A-B366-4349-B59F-E8FBDADD8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9" name="Picture 2">
              <a:extLst>
                <a:ext uri="{FF2B5EF4-FFF2-40B4-BE49-F238E27FC236}">
                  <a16:creationId xmlns:a16="http://schemas.microsoft.com/office/drawing/2014/main" id="{113FC03B-24E4-4A3F-9626-CC7F6356BC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 cstate="email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p14="http://schemas.microsoft.com/office/powerpoint/2010/main" xmlns:a14="http://schemas.microsoft.com/office/drawing/2010/main" xmlns:a16="http://schemas.microsoft.com/office/drawing/2014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 descr="close up of circuit board">
            <a:extLst>
              <a:ext uri="{FF2B5EF4-FFF2-40B4-BE49-F238E27FC236}">
                <a16:creationId xmlns:a16="http://schemas.microsoft.com/office/drawing/2014/main" id="{525AE681-57C0-4C44-9E88-A16CDA016E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1" y="10"/>
            <a:ext cx="12188389" cy="6857990"/>
          </a:xfrm>
          <a:prstGeom prst="rect">
            <a:avLst/>
          </a:prstGeom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id="{83F79A5F-63B5-4802-B39B-BF0F89DDDA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5895" y="2235200"/>
            <a:ext cx="10982062" cy="2396067"/>
            <a:chOff x="605895" y="2235200"/>
            <a:chExt cx="10982062" cy="2396067"/>
          </a:xfrm>
        </p:grpSpPr>
        <p:sp>
          <p:nvSpPr>
            <p:cNvPr id="82" name="Round Diagonal Corner Rectangle 7">
              <a:extLst>
                <a:ext uri="{FF2B5EF4-FFF2-40B4-BE49-F238E27FC236}">
                  <a16:creationId xmlns:a16="http://schemas.microsoft.com/office/drawing/2014/main" id="{00D14BF7-A799-4EDA-8C19-CED0B8EC5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82333" y="2235200"/>
              <a:ext cx="7027334" cy="2396067"/>
            </a:xfrm>
            <a:prstGeom prst="round2DiagRect">
              <a:avLst>
                <a:gd name="adj1" fmla="val 9246"/>
                <a:gd name="adj2" fmla="val 0"/>
              </a:avLst>
            </a:prstGeom>
            <a:solidFill>
              <a:schemeClr val="bg1">
                <a:alpha val="80000"/>
              </a:schemeClr>
            </a:solidFill>
            <a:ln w="19050" cap="sq">
              <a:solidFill>
                <a:schemeClr val="tx2">
                  <a:alpha val="60000"/>
                </a:schemeClr>
              </a:solidFill>
              <a:miter lim="800000"/>
            </a:ln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AF292344-73C8-4E53-85C0-8CDB23EB53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5895" y="2900097"/>
              <a:ext cx="10982062" cy="1211524"/>
              <a:chOff x="605895" y="2900097"/>
              <a:chExt cx="10982062" cy="1211524"/>
            </a:xfrm>
          </p:grpSpPr>
          <p:sp>
            <p:nvSpPr>
              <p:cNvPr id="84" name="Freeform 32">
                <a:extLst>
                  <a:ext uri="{FF2B5EF4-FFF2-40B4-BE49-F238E27FC236}">
                    <a16:creationId xmlns:a16="http://schemas.microsoft.com/office/drawing/2014/main" id="{4781E776-A0A7-4FB6-958B-8389BBA569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9653587" y="33797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85" name="Freeform 33">
                <a:extLst>
                  <a:ext uri="{FF2B5EF4-FFF2-40B4-BE49-F238E27FC236}">
                    <a16:creationId xmlns:a16="http://schemas.microsoft.com/office/drawing/2014/main" id="{0F004D56-F177-45BC-8965-B72DB88A08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078244" y="33107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86" name="Freeform 34">
                <a:extLst>
                  <a:ext uri="{FF2B5EF4-FFF2-40B4-BE49-F238E27FC236}">
                    <a16:creationId xmlns:a16="http://schemas.microsoft.com/office/drawing/2014/main" id="{5F2F1F83-817B-4678-B0AE-8FFDC49FC8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1146631" y="35742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87" name="Freeform 37">
                <a:extLst>
                  <a:ext uri="{FF2B5EF4-FFF2-40B4-BE49-F238E27FC236}">
                    <a16:creationId xmlns:a16="http://schemas.microsoft.com/office/drawing/2014/main" id="{F908EB47-32F4-4E82-BF56-FD25BB0747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230644" y="30345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88" name="Freeform 35">
                <a:extLst>
                  <a:ext uri="{FF2B5EF4-FFF2-40B4-BE49-F238E27FC236}">
                    <a16:creationId xmlns:a16="http://schemas.microsoft.com/office/drawing/2014/main" id="{0966000D-B975-4E8A-9BF2-EACF216405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034587" y="25627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89" name="Freeform 36">
                <a:extLst>
                  <a:ext uri="{FF2B5EF4-FFF2-40B4-BE49-F238E27FC236}">
                    <a16:creationId xmlns:a16="http://schemas.microsoft.com/office/drawing/2014/main" id="{A9554499-6796-4AEE-B012-34A5B9A585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747375" y="32326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0" name="Freeform 38">
                <a:extLst>
                  <a:ext uri="{FF2B5EF4-FFF2-40B4-BE49-F238E27FC236}">
                    <a16:creationId xmlns:a16="http://schemas.microsoft.com/office/drawing/2014/main" id="{9DD40864-34BD-491F-B591-180E7B32C1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1399044" y="30953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1" name="Freeform 39">
                <a:extLst>
                  <a:ext uri="{FF2B5EF4-FFF2-40B4-BE49-F238E27FC236}">
                    <a16:creationId xmlns:a16="http://schemas.microsoft.com/office/drawing/2014/main" id="{2623F54C-4373-4D30-90DB-3129BDDF54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353675" y="21531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2" name="Freeform 40">
                <a:extLst>
                  <a:ext uri="{FF2B5EF4-FFF2-40B4-BE49-F238E27FC236}">
                    <a16:creationId xmlns:a16="http://schemas.microsoft.com/office/drawing/2014/main" id="{1FF42884-D4B2-462F-9FA7-4FA8925322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848850" y="33088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3" name="Rectangle 41">
                <a:extLst>
                  <a:ext uri="{FF2B5EF4-FFF2-40B4-BE49-F238E27FC236}">
                    <a16:creationId xmlns:a16="http://schemas.microsoft.com/office/drawing/2014/main" id="{27F4D4BA-37F5-4D54-BDFF-733F621D5D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721056" y="32842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4" name="Freeform 32">
                <a:extLst>
                  <a:ext uri="{FF2B5EF4-FFF2-40B4-BE49-F238E27FC236}">
                    <a16:creationId xmlns:a16="http://schemas.microsoft.com/office/drawing/2014/main" id="{29E4A0E5-0441-4563-A947-12A5781105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2122751" y="35321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5" name="Freeform 33">
                <a:extLst>
                  <a:ext uri="{FF2B5EF4-FFF2-40B4-BE49-F238E27FC236}">
                    <a16:creationId xmlns:a16="http://schemas.microsoft.com/office/drawing/2014/main" id="{4A8D89B4-AD1B-410A-870B-1042E075A0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958445" y="34631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6" name="Freeform 34">
                <a:extLst>
                  <a:ext uri="{FF2B5EF4-FFF2-40B4-BE49-F238E27FC236}">
                    <a16:creationId xmlns:a16="http://schemas.microsoft.com/office/drawing/2014/main" id="{DFC54570-9F45-44E6-AC94-4B3192D44B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858308" y="37266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7" name="Freeform 37">
                <a:extLst>
                  <a:ext uri="{FF2B5EF4-FFF2-40B4-BE49-F238E27FC236}">
                    <a16:creationId xmlns:a16="http://schemas.microsoft.com/office/drawing/2014/main" id="{A976F76C-4BBB-4CD4-9270-5E4E8802BF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658407" y="31869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8" name="Freeform 35">
                <a:extLst>
                  <a:ext uri="{FF2B5EF4-FFF2-40B4-BE49-F238E27FC236}">
                    <a16:creationId xmlns:a16="http://schemas.microsoft.com/office/drawing/2014/main" id="{06081E5F-35E2-4E9E-A0DA-9E2F769C4C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860814" y="27151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9" name="Freeform 36">
                <a:extLst>
                  <a:ext uri="{FF2B5EF4-FFF2-40B4-BE49-F238E27FC236}">
                    <a16:creationId xmlns:a16="http://schemas.microsoft.com/office/drawing/2014/main" id="{7B7B4F78-1391-433D-AAE5-0FA8B8EE18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289314" y="33850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00" name="Freeform 38">
                <a:extLst>
                  <a:ext uri="{FF2B5EF4-FFF2-40B4-BE49-F238E27FC236}">
                    <a16:creationId xmlns:a16="http://schemas.microsoft.com/office/drawing/2014/main" id="{EF63F42B-29ED-4285-99D1-5FA657DA92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605895" y="32477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01" name="Freeform 39">
                <a:extLst>
                  <a:ext uri="{FF2B5EF4-FFF2-40B4-BE49-F238E27FC236}">
                    <a16:creationId xmlns:a16="http://schemas.microsoft.com/office/drawing/2014/main" id="{EB7A6053-A7CF-4785-B396-6F70D6EBE9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532202" y="23055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02" name="Freeform 40">
                <a:extLst>
                  <a:ext uri="{FF2B5EF4-FFF2-40B4-BE49-F238E27FC236}">
                    <a16:creationId xmlns:a16="http://schemas.microsoft.com/office/drawing/2014/main" id="{E6337518-A10D-47A5-BD86-6D1F3FAF3C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154501" y="34612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103" name="Rectangle 41">
                <a:extLst>
                  <a:ext uri="{FF2B5EF4-FFF2-40B4-BE49-F238E27FC236}">
                    <a16:creationId xmlns:a16="http://schemas.microsoft.com/office/drawing/2014/main" id="{7591C37F-6498-4992-992D-D413A84752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448983" y="34366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IE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D476017-D224-40AE-B921-6752545015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00" y="2328334"/>
            <a:ext cx="6858000" cy="16689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Let’s talk: Cyber security</a:t>
            </a:r>
            <a:br>
              <a:rPr lang="en-US" dirty="0"/>
            </a:br>
            <a:r>
              <a:rPr lang="en-US" dirty="0"/>
              <a:t>Laois County Council</a:t>
            </a:r>
          </a:p>
        </p:txBody>
      </p:sp>
    </p:spTree>
    <p:extLst>
      <p:ext uri="{BB962C8B-B14F-4D97-AF65-F5344CB8AC3E}">
        <p14:creationId xmlns:p14="http://schemas.microsoft.com/office/powerpoint/2010/main" val="1337192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20A70-590D-6459-C617-DE172FE35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Phishing Examples</a:t>
            </a:r>
          </a:p>
        </p:txBody>
      </p:sp>
      <p:pic>
        <p:nvPicPr>
          <p:cNvPr id="2050" name="Picture 2" descr="Netflix Phishing Email Example | Hook Security">
            <a:extLst>
              <a:ext uri="{FF2B5EF4-FFF2-40B4-BE49-F238E27FC236}">
                <a16:creationId xmlns:a16="http://schemas.microsoft.com/office/drawing/2014/main" id="{AABD81A5-8D6C-A4A7-909C-C2DF3CBF9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01477">
            <a:off x="659275" y="1856509"/>
            <a:ext cx="4468495" cy="386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hatever you do, don't fall for this email scam that's doing the rounds |  JOE is the voice of Irish people at home and abroad">
            <a:extLst>
              <a:ext uri="{FF2B5EF4-FFF2-40B4-BE49-F238E27FC236}">
                <a16:creationId xmlns:a16="http://schemas.microsoft.com/office/drawing/2014/main" id="{F87F023D-D6D4-C008-3CD3-94C10A028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164">
            <a:off x="2399297" y="1878310"/>
            <a:ext cx="7058025" cy="467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n Post issues warning over scam text messages asking for unpaid delivery  fees">
            <a:extLst>
              <a:ext uri="{FF2B5EF4-FFF2-40B4-BE49-F238E27FC236}">
                <a16:creationId xmlns:a16="http://schemas.microsoft.com/office/drawing/2014/main" id="{698BD613-6042-CB89-953A-1815BCB98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57886">
            <a:off x="3760047" y="1954993"/>
            <a:ext cx="8251975" cy="433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75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937C8-193D-2183-105B-3B667FA9D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10489755" cy="1478570"/>
          </a:xfrm>
        </p:spPr>
        <p:txBody>
          <a:bodyPr>
            <a:normAutofit/>
          </a:bodyPr>
          <a:lstStyle/>
          <a:p>
            <a:r>
              <a:rPr lang="en-US" sz="2800" dirty="0"/>
              <a:t>How to identify a phishing email</a:t>
            </a:r>
            <a:endParaRPr lang="en-IE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1AFC3-1FCF-90AE-A197-9EC3B3FD8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728216"/>
            <a:ext cx="9383518" cy="489651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C00000"/>
                </a:solidFill>
              </a:rPr>
              <a:t>Don’t</a:t>
            </a:r>
            <a:r>
              <a:rPr lang="en-US" dirty="0"/>
              <a:t> Trust the Display Name – Always check the email address in the  “From” header – if this looks suspicious, report the email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Look but </a:t>
            </a:r>
            <a:r>
              <a:rPr lang="en-US" dirty="0">
                <a:solidFill>
                  <a:srgbClr val="C00000"/>
                </a:solidFill>
              </a:rPr>
              <a:t>Don’t</a:t>
            </a:r>
            <a:r>
              <a:rPr lang="en-US" dirty="0"/>
              <a:t> Click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Don’t trust any email that has </a:t>
            </a:r>
            <a:r>
              <a:rPr lang="en-US" i="1" dirty="0"/>
              <a:t>urgency</a:t>
            </a:r>
            <a:r>
              <a:rPr lang="en-US" dirty="0"/>
              <a:t> attached to it – “Your account will lock if you don’t proceed immediately”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Check</a:t>
            </a:r>
            <a:r>
              <a:rPr lang="en-US" dirty="0"/>
              <a:t> for Spelling Mistakes or Vagueness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Review</a:t>
            </a:r>
            <a:r>
              <a:rPr lang="en-US" dirty="0"/>
              <a:t> the Signature </a:t>
            </a:r>
          </a:p>
        </p:txBody>
      </p:sp>
    </p:spTree>
    <p:extLst>
      <p:ext uri="{BB962C8B-B14F-4D97-AF65-F5344CB8AC3E}">
        <p14:creationId xmlns:p14="http://schemas.microsoft.com/office/powerpoint/2010/main" val="4115455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4CF7E7-A870-202D-C29C-755BB8C91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417" y="0"/>
            <a:ext cx="11305309" cy="688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6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937C8-193D-2183-105B-3B667FA9D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Phish Campaign– Lessons Learned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1AFC3-1FCF-90AE-A197-9EC3B3FD8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4394718"/>
            <a:ext cx="9383518" cy="2230017"/>
          </a:xfrm>
        </p:spPr>
        <p:txBody>
          <a:bodyPr>
            <a:normAutofit/>
          </a:bodyPr>
          <a:lstStyle/>
          <a:p>
            <a:r>
              <a:rPr lang="en-IE" dirty="0"/>
              <a:t>‘The “From” address is the main indicator of a fraudulent email. Be sure to check this address if unsure of sender. </a:t>
            </a:r>
          </a:p>
          <a:p>
            <a:r>
              <a:rPr lang="en-IE" dirty="0"/>
              <a:t>All staff have migrated to 14 character length password policy, we don’t send any links to reset password. </a:t>
            </a:r>
          </a:p>
          <a:p>
            <a:endParaRPr lang="en-IE" dirty="0"/>
          </a:p>
          <a:p>
            <a:endParaRPr lang="en-I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A75224-84F1-6998-9D77-50B88AD3D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5" y="1656272"/>
            <a:ext cx="12144496" cy="2656936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247D4A8D-E1C6-2126-6004-892F12FEFF82}"/>
              </a:ext>
            </a:extLst>
          </p:cNvPr>
          <p:cNvSpPr/>
          <p:nvPr/>
        </p:nvSpPr>
        <p:spPr>
          <a:xfrm rot="10800000" flipV="1">
            <a:off x="3429000" y="1721988"/>
            <a:ext cx="2889504" cy="542118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200" dirty="0"/>
              <a:t>Note the From Address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C6B0CDE5-35D9-7A65-3C3D-AD052301B8FC}"/>
              </a:ext>
            </a:extLst>
          </p:cNvPr>
          <p:cNvSpPr/>
          <p:nvPr/>
        </p:nvSpPr>
        <p:spPr>
          <a:xfrm rot="10800000" flipV="1">
            <a:off x="7101840" y="3386392"/>
            <a:ext cx="4017264" cy="542118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200" dirty="0"/>
              <a:t>You will never receive a link to reset your password from IT.</a:t>
            </a:r>
          </a:p>
        </p:txBody>
      </p:sp>
    </p:spTree>
    <p:extLst>
      <p:ext uri="{BB962C8B-B14F-4D97-AF65-F5344CB8AC3E}">
        <p14:creationId xmlns:p14="http://schemas.microsoft.com/office/powerpoint/2010/main" val="319657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34A7E-43DC-816D-3CF4-BC1B16397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8F1B7-10D5-AF1F-2FEF-F4CD17908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8897" y="618518"/>
            <a:ext cx="7498514" cy="1478570"/>
          </a:xfrm>
        </p:spPr>
        <p:txBody>
          <a:bodyPr>
            <a:normAutofit/>
          </a:bodyPr>
          <a:lstStyle/>
          <a:p>
            <a:r>
              <a:rPr lang="en-US" dirty="0"/>
              <a:t>Staff training</a:t>
            </a:r>
            <a:endParaRPr lang="en-IE" dirty="0"/>
          </a:p>
        </p:txBody>
      </p:sp>
      <p:pic>
        <p:nvPicPr>
          <p:cNvPr id="5" name="Picture 4" descr="Padlock on computer motherboard">
            <a:extLst>
              <a:ext uri="{FF2B5EF4-FFF2-40B4-BE49-F238E27FC236}">
                <a16:creationId xmlns:a16="http://schemas.microsoft.com/office/drawing/2014/main" id="{D74C4918-539F-928C-A305-60B1F068F7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966" r="40914" b="-1"/>
          <a:stretch/>
        </p:blipFill>
        <p:spPr>
          <a:xfrm>
            <a:off x="-1591511" y="-19040"/>
            <a:ext cx="4635583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808FC-828A-3681-F08B-E6BF6B3FE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8895" y="1658938"/>
            <a:ext cx="8638341" cy="4951412"/>
          </a:xfrm>
        </p:spPr>
        <p:txBody>
          <a:bodyPr>
            <a:normAutofit/>
          </a:bodyPr>
          <a:lstStyle/>
          <a:p>
            <a:r>
              <a:rPr lang="en-US" dirty="0"/>
              <a:t>Laois’s Cyber security team periodically run test phish campaigns, targeting all staff with a sample phish email.</a:t>
            </a:r>
          </a:p>
          <a:p>
            <a:r>
              <a:rPr lang="en-US" dirty="0"/>
              <a:t>Staff who click on the links will be classified in a higher-risk category</a:t>
            </a:r>
          </a:p>
          <a:p>
            <a:r>
              <a:rPr lang="en-US" dirty="0"/>
              <a:t>These staff can be subject to auto-enrollment in further training videos and training exercises by the cyber security team.</a:t>
            </a:r>
          </a:p>
          <a:p>
            <a:r>
              <a:rPr lang="en-US" dirty="0"/>
              <a:t>Ongoing exposure to phishing campaigns has reduced click rate of LCC staff from 20%+ in early 2023 to 2% in most previous campaign (Feb 2025).</a:t>
            </a:r>
          </a:p>
        </p:txBody>
      </p:sp>
    </p:spTree>
    <p:extLst>
      <p:ext uri="{BB962C8B-B14F-4D97-AF65-F5344CB8AC3E}">
        <p14:creationId xmlns:p14="http://schemas.microsoft.com/office/powerpoint/2010/main" val="279604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4872A0B-8668-4500-9509-EAA581B26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8B504305-5526-408E-85F7-F0BA7E527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5827CE64-2533-45A6-9A39-7D5052E5CE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 cstate="email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0BD8FCD-825A-4BC5-D8A1-A63B3FC84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5088" y="259253"/>
            <a:ext cx="7500937" cy="1478570"/>
          </a:xfrm>
        </p:spPr>
        <p:txBody>
          <a:bodyPr>
            <a:normAutofit/>
          </a:bodyPr>
          <a:lstStyle/>
          <a:p>
            <a:pPr algn="ctr"/>
            <a:r>
              <a:rPr lang="en-IE" dirty="0"/>
              <a:t>Useful links and Resources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40590EE-5428-41AA-95B2-96FCC1CE6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94DCC55-99C6-45CF-B357-E3848C8093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63D64E32-FF0C-4665-B9D8-D1ECAAE5BA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3675001D-3840-4589-8190-505A7F52F0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9E34E87-395F-4023-A80E-D1CBAAEBD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6FB1B38F-1B92-41C3-AA1D-6D6440FB0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02FBE453-FBD2-4348-8DDA-4A023444E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60D719E8-BF78-4F42-B9D1-7F5E02A36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5EC70737-9C19-4CF5-84DA-B22A960D5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88FD042E-E56E-4360-9620-F811AB9A33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18F15D2B-0812-46F6-B0F4-6A6714B54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0C2F2A50-98DD-4F92-BDFE-B72E23576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473541D9-6DAE-4718-97D4-8952F4E7C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3A56C5E9-011C-44D2-AF94-3BF5420433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CD279E0E-1CD5-4F41-96A5-3A09707E8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F5A6F094-9E54-4985-8738-D2067A4F0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99D51F59-FA93-490E-B9CF-97BB63747C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3CD83DC6-F4A0-4A4D-AAC3-83983F960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6E9B4028-C74F-4631-8312-68B30E6E6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1E3337C9-1DDE-4E2E-8519-7D2C23C95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754A526E-6EC0-458A-9C4C-008F6749CD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6A3DA723-7448-48CF-8BD2-FED2D4FED5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9B506EC1-D8A8-4532-B78B-A236567EE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AA9DFB36-74F4-4977-ABC5-3257EDA33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966A7FBA-BB79-4AF0-90C2-5F2BC9F2D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23BB8A47-FF1B-44E5-8D93-7ADF37F1D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E463E1B7-7BED-4425-95B7-F6F75F8733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749D0675-4397-4610-9807-2F7C1CC94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DE7617CF-8919-43C3-9557-08D67C7DA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DB68720-7E37-4930-9900-8632140D6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202F13DF-5B76-468E-A95E-80780788B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219143C2-6062-4C2C-9563-6534108E35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38413A0C-26DB-479B-B747-1D8136100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CB526B5F-4FAA-4B4C-8AF8-B98EC74A3D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54FFF88E-6D69-4AE9-8378-D16419155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8008115A-CE00-4E36-BAF1-B511F21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2935DB29-6F85-47D8-863C-11386389D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3" name="Freeform 41">
              <a:extLst>
                <a:ext uri="{FF2B5EF4-FFF2-40B4-BE49-F238E27FC236}">
                  <a16:creationId xmlns:a16="http://schemas.microsoft.com/office/drawing/2014/main" id="{4FB8E51B-1AC1-4671-B181-473C29BECD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91E6AE4F-959F-4ED7-A199-8C0307E40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id="{A0445E55-0009-44A5-AA6A-350D9D48A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6" name="Freeform 44">
              <a:extLst>
                <a:ext uri="{FF2B5EF4-FFF2-40B4-BE49-F238E27FC236}">
                  <a16:creationId xmlns:a16="http://schemas.microsoft.com/office/drawing/2014/main" id="{B5291C75-4ECA-4829-B824-5725C32905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793376D-3E7C-4F04-8BC8-EC4820622B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8" name="Freeform 46">
              <a:extLst>
                <a:ext uri="{FF2B5EF4-FFF2-40B4-BE49-F238E27FC236}">
                  <a16:creationId xmlns:a16="http://schemas.microsoft.com/office/drawing/2014/main" id="{3596510A-5528-445D-AFEA-6E3F89BA8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9" name="Freeform 47">
              <a:extLst>
                <a:ext uri="{FF2B5EF4-FFF2-40B4-BE49-F238E27FC236}">
                  <a16:creationId xmlns:a16="http://schemas.microsoft.com/office/drawing/2014/main" id="{E1B69479-D8C9-4E2E-A931-4D49C4FD7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0" name="Freeform 48">
              <a:extLst>
                <a:ext uri="{FF2B5EF4-FFF2-40B4-BE49-F238E27FC236}">
                  <a16:creationId xmlns:a16="http://schemas.microsoft.com/office/drawing/2014/main" id="{0A759A2E-A8B1-44C8-B3F9-A16714C895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id="{6C2B3B3C-1DC9-4352-BB73-801976C8F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2" name="Freeform 50">
              <a:extLst>
                <a:ext uri="{FF2B5EF4-FFF2-40B4-BE49-F238E27FC236}">
                  <a16:creationId xmlns:a16="http://schemas.microsoft.com/office/drawing/2014/main" id="{EE22E3A8-5789-4189-9AC7-98D6826B0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3" name="Freeform 51">
              <a:extLst>
                <a:ext uri="{FF2B5EF4-FFF2-40B4-BE49-F238E27FC236}">
                  <a16:creationId xmlns:a16="http://schemas.microsoft.com/office/drawing/2014/main" id="{9AC0FC74-D003-4D0D-9CAF-F6A03739E2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4" name="Freeform 52">
              <a:extLst>
                <a:ext uri="{FF2B5EF4-FFF2-40B4-BE49-F238E27FC236}">
                  <a16:creationId xmlns:a16="http://schemas.microsoft.com/office/drawing/2014/main" id="{126C2057-02E1-4348-ABEB-EAC063A17E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5" name="Freeform 53">
              <a:extLst>
                <a:ext uri="{FF2B5EF4-FFF2-40B4-BE49-F238E27FC236}">
                  <a16:creationId xmlns:a16="http://schemas.microsoft.com/office/drawing/2014/main" id="{5150586D-D743-4392-844F-F2AFCCE64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6" name="Freeform 54">
              <a:extLst>
                <a:ext uri="{FF2B5EF4-FFF2-40B4-BE49-F238E27FC236}">
                  <a16:creationId xmlns:a16="http://schemas.microsoft.com/office/drawing/2014/main" id="{9E5B157A-534E-4879-8013-D02864E76F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7" name="Freeform 55">
              <a:extLst>
                <a:ext uri="{FF2B5EF4-FFF2-40B4-BE49-F238E27FC236}">
                  <a16:creationId xmlns:a16="http://schemas.microsoft.com/office/drawing/2014/main" id="{CEE2DD73-7E8C-4F26-8E93-8C32D11B26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8" name="Freeform 56">
              <a:extLst>
                <a:ext uri="{FF2B5EF4-FFF2-40B4-BE49-F238E27FC236}">
                  <a16:creationId xmlns:a16="http://schemas.microsoft.com/office/drawing/2014/main" id="{908CAC5F-DD8E-4A58-BD4C-6D8D29FA49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9" name="Freeform 57">
              <a:extLst>
                <a:ext uri="{FF2B5EF4-FFF2-40B4-BE49-F238E27FC236}">
                  <a16:creationId xmlns:a16="http://schemas.microsoft.com/office/drawing/2014/main" id="{20F130CF-281E-408C-9884-5F8B22CA1D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70" name="Freeform 58">
              <a:extLst>
                <a:ext uri="{FF2B5EF4-FFF2-40B4-BE49-F238E27FC236}">
                  <a16:creationId xmlns:a16="http://schemas.microsoft.com/office/drawing/2014/main" id="{3BC78068-9115-4D5D-9B2B-6F9BD9C296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25032D97-8B48-A4D3-C2B3-C5ED648A9B18}"/>
              </a:ext>
            </a:extLst>
          </p:cNvPr>
          <p:cNvSpPr txBox="1">
            <a:spLocks/>
          </p:cNvSpPr>
          <p:nvPr/>
        </p:nvSpPr>
        <p:spPr>
          <a:xfrm>
            <a:off x="2705101" y="1783992"/>
            <a:ext cx="7500937" cy="3257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21430A-7EFB-0610-2980-B9FE1F2E7E4A}"/>
              </a:ext>
            </a:extLst>
          </p:cNvPr>
          <p:cNvSpPr txBox="1"/>
          <p:nvPr/>
        </p:nvSpPr>
        <p:spPr>
          <a:xfrm>
            <a:off x="2119313" y="1779587"/>
            <a:ext cx="87534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IE" dirty="0">
                <a:hlinkClick r:id="rId4"/>
              </a:rPr>
              <a:t>https://www.ncsc.gov.ie/guidance/</a:t>
            </a:r>
            <a:r>
              <a:rPr lang="en-IE" dirty="0"/>
              <a:t>  - Guidance Documents released by the NCSC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IE" dirty="0">
                <a:hlinkClick r:id="rId5"/>
              </a:rPr>
              <a:t>https://cybersafety.ie/</a:t>
            </a:r>
            <a:r>
              <a:rPr lang="en-IE" dirty="0"/>
              <a:t> - Accessible cyber-security resources for all.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IE" dirty="0">
                <a:hlinkClick r:id="rId6"/>
              </a:rPr>
              <a:t>https://www.localenterprise.ie/Laois/</a:t>
            </a:r>
            <a:r>
              <a:rPr lang="en-IE" dirty="0"/>
              <a:t> - Training and Events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IE" dirty="0">
                <a:hlinkClick r:id="rId7"/>
              </a:rPr>
              <a:t>https://haveibeenpwned.com/</a:t>
            </a:r>
            <a:r>
              <a:rPr lang="en-IE" dirty="0"/>
              <a:t> - Check if your email address is in a data breach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IE" dirty="0">
                <a:hlinkClick r:id="rId8"/>
              </a:rPr>
              <a:t>https://www.virustotal.com/</a:t>
            </a:r>
            <a:r>
              <a:rPr lang="en-IE" dirty="0"/>
              <a:t>  - Analyse suspicious files, domains, Ips and URLs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IE" dirty="0">
                <a:hlinkClick r:id="rId9"/>
              </a:rPr>
              <a:t>https://csat.cisecurity.org/</a:t>
            </a:r>
            <a:r>
              <a:rPr lang="en-IE" dirty="0"/>
              <a:t> - Guided security self-assessment portal.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IE" dirty="0">
                <a:hlinkClick r:id="rId10"/>
              </a:rPr>
              <a:t>https://whatismyipaddress.com/</a:t>
            </a:r>
            <a:r>
              <a:rPr lang="en-IE" dirty="0"/>
              <a:t> - IP address checker.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86697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4C1942-2772-518C-33AA-C675B357A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24F9433-DCBF-5327-E599-0DF14A039B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034140A8-BEE1-1723-EE96-033668467A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7332850C-5BDF-F255-C45E-8A10B3AF17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 cstate="email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3B88CA4-BD0E-6B17-76AF-F8E2E2638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425" y="618518"/>
            <a:ext cx="4598985" cy="1478570"/>
          </a:xfrm>
        </p:spPr>
        <p:txBody>
          <a:bodyPr>
            <a:normAutofit/>
          </a:bodyPr>
          <a:lstStyle/>
          <a:p>
            <a:pPr algn="ctr"/>
            <a:r>
              <a:rPr lang="en-IE" dirty="0"/>
              <a:t>Thank You! Any Questions? </a:t>
            </a:r>
          </a:p>
        </p:txBody>
      </p:sp>
      <p:pic>
        <p:nvPicPr>
          <p:cNvPr id="5" name="Content Placeholder 4" descr="Close-up of raised hands at office training with speaker out of focus in background">
            <a:extLst>
              <a:ext uri="{FF2B5EF4-FFF2-40B4-BE49-F238E27FC236}">
                <a16:creationId xmlns:a16="http://schemas.microsoft.com/office/drawing/2014/main" id="{925819E2-6A2A-37E5-5463-A15D1A04E6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5597" y="10"/>
            <a:ext cx="6101597" cy="685799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FA02C6D-5526-874C-75B4-8C20179D5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0A62B6-BB6F-4689-49F6-C00C224822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E3930822-27C2-9F46-68C8-919CD4C12E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6A973B9-02C9-C63D-C8C5-2E418CB61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5747798-830C-594D-14D1-61C53D18D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A99DDB0-321C-353F-4C3E-76B1689843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42DC46FA-C13C-4162-3428-3B2D793602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F463EA3A-165C-6181-213D-77F6D3910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568F389F-259D-BB0E-C200-937BA1D03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5856081F-65C0-AC59-8015-53FE8D6C07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43E5894C-660B-C401-8FBF-07C9813524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3FE96A8F-A954-C871-2E36-94A1A649EA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FA1644BE-7728-9C2C-855E-7048B75467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15384569-CD70-75C5-A702-6729552DBA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964E16F3-BB8D-F4E4-C27A-3FAFE4A8F9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CBED79F2-DA33-21A9-8A44-2F53D46096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07E870C0-B962-44F2-09FC-A5F664C7D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DD64A6D1-5A65-50EA-33D7-2C94ACB9A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9AD7744B-3207-3179-5EED-8A52755B17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AB1FE3F5-95CF-F2D7-240F-81489A579B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BC70E97D-1651-1DBF-1816-D6FA15EAF3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07003A03-150D-D68C-56FB-56EA515A0B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699BE855-4F2B-F28F-B51F-C9ABCD1C01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10CD78BD-6A9E-36FA-0FCE-0151388D1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9E8130F9-3AA4-20DF-5EB6-3FEAF93FF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2497BA84-635D-34C1-FB25-8E5E930096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F9E61269-D9D8-3EE6-2602-24F4893850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0EE903D4-6F30-E70C-3EAA-84806DCD88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0B4B503A-21A2-689D-7EE7-6B0555697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6BBFD89-4266-7D99-8B89-C23696E49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8BDD1F30-0C46-1679-FA8B-24F8551B78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1FC814B9-6BF5-9C76-985F-1AB2179E17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058CED48-E9C5-1A91-7D9F-FBE20498D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F4BF6CFC-D046-DA8B-C630-71264A2F57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2557ECD4-82EB-BD7B-3F0D-E6FC8C1273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6BA56721-6BD5-0438-DD57-9106B1A9B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251CBFF6-98F2-AE0F-C4ED-05F66205F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3" name="Freeform 41">
              <a:extLst>
                <a:ext uri="{FF2B5EF4-FFF2-40B4-BE49-F238E27FC236}">
                  <a16:creationId xmlns:a16="http://schemas.microsoft.com/office/drawing/2014/main" id="{FF173DAA-BAD0-428B-91F0-A47FF9BE9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02E56DC6-9FE2-7D19-3BC2-3DEE7AC7B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id="{F8306BEE-B271-B8FA-95C4-03F9309756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6" name="Freeform 44">
              <a:extLst>
                <a:ext uri="{FF2B5EF4-FFF2-40B4-BE49-F238E27FC236}">
                  <a16:creationId xmlns:a16="http://schemas.microsoft.com/office/drawing/2014/main" id="{45E27093-E88F-F3CD-C6DF-2558E13A6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AA12B24-DC62-7605-A0D2-E314EC743B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8" name="Freeform 46">
              <a:extLst>
                <a:ext uri="{FF2B5EF4-FFF2-40B4-BE49-F238E27FC236}">
                  <a16:creationId xmlns:a16="http://schemas.microsoft.com/office/drawing/2014/main" id="{267321B5-7A3F-E9ED-8930-B8DBD7B4E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9" name="Freeform 47">
              <a:extLst>
                <a:ext uri="{FF2B5EF4-FFF2-40B4-BE49-F238E27FC236}">
                  <a16:creationId xmlns:a16="http://schemas.microsoft.com/office/drawing/2014/main" id="{48FCB8D4-56B5-5692-11F9-ABA18846C5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0" name="Freeform 48">
              <a:extLst>
                <a:ext uri="{FF2B5EF4-FFF2-40B4-BE49-F238E27FC236}">
                  <a16:creationId xmlns:a16="http://schemas.microsoft.com/office/drawing/2014/main" id="{4807988F-DF70-D345-ED1B-F143BE0788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id="{C6F25424-34E2-2086-B7FB-A7F158BA62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2" name="Freeform 50">
              <a:extLst>
                <a:ext uri="{FF2B5EF4-FFF2-40B4-BE49-F238E27FC236}">
                  <a16:creationId xmlns:a16="http://schemas.microsoft.com/office/drawing/2014/main" id="{797041B1-1362-F2F7-F21F-E4184230F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3" name="Freeform 51">
              <a:extLst>
                <a:ext uri="{FF2B5EF4-FFF2-40B4-BE49-F238E27FC236}">
                  <a16:creationId xmlns:a16="http://schemas.microsoft.com/office/drawing/2014/main" id="{2CE744D7-2285-9245-13AE-9F1677304B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4" name="Freeform 52">
              <a:extLst>
                <a:ext uri="{FF2B5EF4-FFF2-40B4-BE49-F238E27FC236}">
                  <a16:creationId xmlns:a16="http://schemas.microsoft.com/office/drawing/2014/main" id="{8D91C8B8-AFF8-891D-81B3-434C8489EA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5" name="Freeform 53">
              <a:extLst>
                <a:ext uri="{FF2B5EF4-FFF2-40B4-BE49-F238E27FC236}">
                  <a16:creationId xmlns:a16="http://schemas.microsoft.com/office/drawing/2014/main" id="{FFA30AB0-4413-7A24-8BD0-422034E875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6" name="Freeform 54">
              <a:extLst>
                <a:ext uri="{FF2B5EF4-FFF2-40B4-BE49-F238E27FC236}">
                  <a16:creationId xmlns:a16="http://schemas.microsoft.com/office/drawing/2014/main" id="{0F830193-3C2A-D70C-1F23-F485E3593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7" name="Freeform 55">
              <a:extLst>
                <a:ext uri="{FF2B5EF4-FFF2-40B4-BE49-F238E27FC236}">
                  <a16:creationId xmlns:a16="http://schemas.microsoft.com/office/drawing/2014/main" id="{8967CF6A-9268-1E78-AF87-506705C32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8" name="Freeform 56">
              <a:extLst>
                <a:ext uri="{FF2B5EF4-FFF2-40B4-BE49-F238E27FC236}">
                  <a16:creationId xmlns:a16="http://schemas.microsoft.com/office/drawing/2014/main" id="{600D25D2-6C9C-8B49-0934-4406763D4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9" name="Freeform 57">
              <a:extLst>
                <a:ext uri="{FF2B5EF4-FFF2-40B4-BE49-F238E27FC236}">
                  <a16:creationId xmlns:a16="http://schemas.microsoft.com/office/drawing/2014/main" id="{1EC8C815-206A-8F12-EB3F-32D6B83731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70" name="Freeform 58">
              <a:extLst>
                <a:ext uri="{FF2B5EF4-FFF2-40B4-BE49-F238E27FC236}">
                  <a16:creationId xmlns:a16="http://schemas.microsoft.com/office/drawing/2014/main" id="{7BD031AC-168F-3B32-4E64-C54EC4FC47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1038182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1D263-1566-0E88-1690-31EA2629D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926C3-A8DF-98EF-4F39-459417A0E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8897" y="618518"/>
            <a:ext cx="7498514" cy="147857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Laois’s cyber security team</a:t>
            </a:r>
            <a:endParaRPr lang="en-IE" dirty="0"/>
          </a:p>
        </p:txBody>
      </p:sp>
      <p:pic>
        <p:nvPicPr>
          <p:cNvPr id="5" name="Picture 4" descr="Padlock on computer motherboard">
            <a:extLst>
              <a:ext uri="{FF2B5EF4-FFF2-40B4-BE49-F238E27FC236}">
                <a16:creationId xmlns:a16="http://schemas.microsoft.com/office/drawing/2014/main" id="{4ABB35CA-155F-A86A-F274-634F66FEEF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966" r="40914" b="-1"/>
          <a:stretch/>
        </p:blipFill>
        <p:spPr>
          <a:xfrm>
            <a:off x="-1591511" y="-19040"/>
            <a:ext cx="4635583" cy="685799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9C5CEE43-A244-6304-3E14-88233C6E7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554" y="2097088"/>
            <a:ext cx="6943965" cy="1161678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6F0498AB-9E07-04DE-E748-BE4F3162A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3554" y="3753906"/>
            <a:ext cx="6943965" cy="110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25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E8397-43CC-728D-22AE-F5146EBEA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59731-2C34-9D49-9E56-6500A13C4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8896" y="618518"/>
            <a:ext cx="7925927" cy="147857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Why do we have a Dedicated cyber security team?</a:t>
            </a:r>
            <a:endParaRPr lang="en-IE" sz="3200" dirty="0"/>
          </a:p>
        </p:txBody>
      </p:sp>
      <p:pic>
        <p:nvPicPr>
          <p:cNvPr id="5" name="Picture 4" descr="Padlock on computer motherboard">
            <a:extLst>
              <a:ext uri="{FF2B5EF4-FFF2-40B4-BE49-F238E27FC236}">
                <a16:creationId xmlns:a16="http://schemas.microsoft.com/office/drawing/2014/main" id="{351F1551-EBD7-5CC4-000C-958AC7434A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966" r="40914" b="-1"/>
          <a:stretch/>
        </p:blipFill>
        <p:spPr>
          <a:xfrm>
            <a:off x="-1591511" y="-19040"/>
            <a:ext cx="4635583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36E36-BF4C-269B-25CC-86920AB87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8895" y="2249487"/>
            <a:ext cx="8638341" cy="3541714"/>
          </a:xfrm>
        </p:spPr>
        <p:txBody>
          <a:bodyPr>
            <a:normAutofit/>
          </a:bodyPr>
          <a:lstStyle/>
          <a:p>
            <a:r>
              <a:rPr lang="en-US" dirty="0"/>
              <a:t>Traditionally, we worked within a building with servers on a 8am-6pm availability &amp; work patterns</a:t>
            </a:r>
          </a:p>
          <a:p>
            <a:r>
              <a:rPr lang="en-US" dirty="0"/>
              <a:t>Now, we work from a 24/7 availability, with cloud-based software systems and remote working available from anywhere</a:t>
            </a:r>
          </a:p>
          <a:p>
            <a:r>
              <a:rPr lang="en-US" dirty="0"/>
              <a:t>We are much more ‘internet-connected’, meaning the threat of bad actors / hackers / nation state adversaries are ever present. </a:t>
            </a:r>
          </a:p>
        </p:txBody>
      </p:sp>
    </p:spTree>
    <p:extLst>
      <p:ext uri="{BB962C8B-B14F-4D97-AF65-F5344CB8AC3E}">
        <p14:creationId xmlns:p14="http://schemas.microsoft.com/office/powerpoint/2010/main" val="238181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300BFE-7BD0-2BD5-4A75-4D05D8E57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dlock on computer motherboard">
            <a:extLst>
              <a:ext uri="{FF2B5EF4-FFF2-40B4-BE49-F238E27FC236}">
                <a16:creationId xmlns:a16="http://schemas.microsoft.com/office/drawing/2014/main" id="{52FFF317-2718-28BC-DD6C-2FD4B18AEB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966" r="40914" b="-1"/>
          <a:stretch/>
        </p:blipFill>
        <p:spPr>
          <a:xfrm>
            <a:off x="-1591511" y="-19040"/>
            <a:ext cx="4635583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9538D-3B1D-0429-838B-F1C8F9ACC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8896" y="761478"/>
            <a:ext cx="8638341" cy="4814047"/>
          </a:xfrm>
        </p:spPr>
        <p:txBody>
          <a:bodyPr>
            <a:normAutofit fontScale="92500"/>
          </a:bodyPr>
          <a:lstStyle/>
          <a:p>
            <a:r>
              <a:rPr lang="en-US" dirty="0"/>
              <a:t>Threat of ‘Ransomware’</a:t>
            </a:r>
          </a:p>
          <a:p>
            <a:pPr lvl="1"/>
            <a:r>
              <a:rPr lang="en-US" dirty="0"/>
              <a:t>Attackers gain access to systems and encrypt all your data, they look for a </a:t>
            </a:r>
            <a:r>
              <a:rPr lang="en-US" i="1" dirty="0"/>
              <a:t>ransom</a:t>
            </a:r>
            <a:r>
              <a:rPr lang="en-US" dirty="0"/>
              <a:t> to get your data back.</a:t>
            </a:r>
          </a:p>
          <a:p>
            <a:pPr lvl="1"/>
            <a:r>
              <a:rPr lang="en-US" dirty="0"/>
              <a:t>They also threaten to release your data, thus incurring Data Protection fines</a:t>
            </a:r>
          </a:p>
          <a:p>
            <a:pPr lvl="1"/>
            <a:r>
              <a:rPr lang="en-US" dirty="0"/>
              <a:t>Laois County Council’s reputational damage will suffer if an attack takes place</a:t>
            </a:r>
          </a:p>
          <a:p>
            <a:pPr lvl="1"/>
            <a:r>
              <a:rPr lang="en-US" dirty="0"/>
              <a:t>Biggest ransomware attack in the Irish state was the HSE attack in 2021</a:t>
            </a:r>
          </a:p>
          <a:p>
            <a:r>
              <a:rPr lang="en-US" dirty="0"/>
              <a:t>Other threats include standard viruses and malware, website defacement, financial fraud, phishing and password attacks etc.</a:t>
            </a:r>
          </a:p>
          <a:p>
            <a:r>
              <a:rPr lang="en-US" dirty="0"/>
              <a:t>Unfortunately, despite investing in cyber security staff, firewalls, industry-leading antivirus and protection systems, bad actors </a:t>
            </a:r>
            <a:r>
              <a:rPr lang="en-US" dirty="0">
                <a:solidFill>
                  <a:srgbClr val="C00000"/>
                </a:solidFill>
              </a:rPr>
              <a:t>always target staff </a:t>
            </a:r>
            <a:r>
              <a:rPr lang="en-US" dirty="0"/>
              <a:t>through fake emails – this is known as email ‘phishing’.</a:t>
            </a:r>
          </a:p>
        </p:txBody>
      </p:sp>
    </p:spTree>
    <p:extLst>
      <p:ext uri="{BB962C8B-B14F-4D97-AF65-F5344CB8AC3E}">
        <p14:creationId xmlns:p14="http://schemas.microsoft.com/office/powerpoint/2010/main" val="321272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F16055-CB81-0BCF-664F-C2DA9857B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AE4726C-1831-4FE3-9A11-227F0DC2F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B651D7F7-8C54-448E-A268-1CBFAD87D4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E3B56E94-40E1-489A-98B2-A3238D66A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ABE9E1-F40F-098B-D2C8-DD5A48AAC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47" y="417699"/>
            <a:ext cx="7498514" cy="1478570"/>
          </a:xfrm>
        </p:spPr>
        <p:txBody>
          <a:bodyPr>
            <a:normAutofit/>
          </a:bodyPr>
          <a:lstStyle/>
          <a:p>
            <a:r>
              <a:rPr lang="en-US" sz="3200" dirty="0"/>
              <a:t>Laois County Council – Environment</a:t>
            </a:r>
            <a:br>
              <a:rPr lang="en-US" sz="3200" dirty="0"/>
            </a:br>
            <a:r>
              <a:rPr lang="en-US" sz="3200" dirty="0"/>
              <a:t> </a:t>
            </a:r>
            <a:r>
              <a:rPr lang="en-US" sz="1000" dirty="0"/>
              <a:t>*approximation </a:t>
            </a:r>
            <a:endParaRPr lang="en-IE" sz="1000" dirty="0"/>
          </a:p>
        </p:txBody>
      </p:sp>
      <p:pic>
        <p:nvPicPr>
          <p:cNvPr id="5" name="Picture 4" descr="Laptop and a notebook on a table">
            <a:extLst>
              <a:ext uri="{FF2B5EF4-FFF2-40B4-BE49-F238E27FC236}">
                <a16:creationId xmlns:a16="http://schemas.microsoft.com/office/drawing/2014/main" id="{2CA52C91-EE6B-4C9F-C67C-7C1DB9127B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469" r="27469"/>
          <a:stretch/>
        </p:blipFill>
        <p:spPr>
          <a:xfrm>
            <a:off x="-1591511" y="-19040"/>
            <a:ext cx="4635583" cy="68579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916825F-759B-4F1A-BA80-AF7137691E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AF64541-DE3B-4DBB-84E1-907956469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9175DCC0-514A-4CA1-AD9A-1BB0FFF1B4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10371924-94D9-48AF-9D5B-6471775BE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964FF9-A41A-438C-A22B-62690C98F1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61716CD6-1875-4567-B3E2-364CD0960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31A293D3-7189-453D-AB91-1291AAFF3D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87CB4EFE-58B3-4326-9CFB-A2AFADDFA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249CF4D3-B5A3-4287-BC9D-E9BB8FA6E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4D2515F2-4D11-41AF-A6B1-7D084BEA9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331BCBF4-0DC2-426E-84B3-AE38E403C9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EC8AF156-0BE9-437D-A83B-87364146D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AC8CB256-3F62-4406-88F5-CE2421FF2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F3E812EB-415E-4B60-B0FB-65386882CE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EB4C95D7-8E6D-45EC-8CA1-9123D718E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83F62FD2-2F62-4495-997C-8BD7F95AB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B7DFE0F9-22A3-4846-8D4E-0D193BD328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244DAF25-7415-491A-9FF6-E04BC2DC2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7ACA3646-863C-4D00-A58A-62C7FE71CE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0EA18B38-BD42-45ED-8458-FB205DBC76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45302917-5DBE-4CF2-B52F-478F93FDDE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8E61E6FD-D40E-479C-ABE9-2B69AE20D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id="{2F4DEB4F-F824-48D7-AF9B-B5D905DCD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F76CFA02-6090-4464-B573-BCA350C90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51BE8BEC-76C7-41FE-AB76-35194C2442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710F61D4-3B34-45A9-B9B7-CE0373AB4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451F080F-4CFB-4626-87CA-BB4CACA1C6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667BBD71-2295-4A66-B76C-F82175C2B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B6644DE8-5BD1-4D5F-B245-0D3A21BCE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4DE8FD0-E681-4D9C-85C2-BEA4C2B3A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D46033BD-1026-4388-B926-9D11E1D7C4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1FA74D4C-2E28-42C5-A7FA-3C7D6BD8B7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FADF7B3F-903C-456C-983E-C9868DDAB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033F8698-1549-44AD-8DAD-0055D7B807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F1BDD4B6-46FD-4048-ADF1-32EADD9E5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E7F387A7-B3BF-4B1A-BFCA-2D21AD3DF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7A1B6BC8-EA82-459D-A0E0-4EBE394E7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1" name="Freeform 41">
              <a:extLst>
                <a:ext uri="{FF2B5EF4-FFF2-40B4-BE49-F238E27FC236}">
                  <a16:creationId xmlns:a16="http://schemas.microsoft.com/office/drawing/2014/main" id="{8B94E190-DDC2-4545-906F-A1699BD73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2" name="Freeform 42">
              <a:extLst>
                <a:ext uri="{FF2B5EF4-FFF2-40B4-BE49-F238E27FC236}">
                  <a16:creationId xmlns:a16="http://schemas.microsoft.com/office/drawing/2014/main" id="{D9807239-A5BA-4BB3-9194-BCE3B2F21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3" name="Freeform 43">
              <a:extLst>
                <a:ext uri="{FF2B5EF4-FFF2-40B4-BE49-F238E27FC236}">
                  <a16:creationId xmlns:a16="http://schemas.microsoft.com/office/drawing/2014/main" id="{04D300FD-DC53-4375-8981-09EA63BCF1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1DF83FFD-4C16-41FD-928F-6E88AFC45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5B4BC2F-B667-462B-99D8-0C433124AB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6" name="Freeform 46">
              <a:extLst>
                <a:ext uri="{FF2B5EF4-FFF2-40B4-BE49-F238E27FC236}">
                  <a16:creationId xmlns:a16="http://schemas.microsoft.com/office/drawing/2014/main" id="{0CBD9EFB-AC61-4674-B75A-56449003C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7" name="Freeform 47">
              <a:extLst>
                <a:ext uri="{FF2B5EF4-FFF2-40B4-BE49-F238E27FC236}">
                  <a16:creationId xmlns:a16="http://schemas.microsoft.com/office/drawing/2014/main" id="{1AD4BBB0-F6A7-451F-BE09-DF619F38E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8" name="Freeform 48">
              <a:extLst>
                <a:ext uri="{FF2B5EF4-FFF2-40B4-BE49-F238E27FC236}">
                  <a16:creationId xmlns:a16="http://schemas.microsoft.com/office/drawing/2014/main" id="{A258B285-AE5E-473A-AA72-3C95E1D83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9" name="Freeform 49">
              <a:extLst>
                <a:ext uri="{FF2B5EF4-FFF2-40B4-BE49-F238E27FC236}">
                  <a16:creationId xmlns:a16="http://schemas.microsoft.com/office/drawing/2014/main" id="{7BEEDDE5-CB8A-4DF9-858F-4D9462D95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0" name="Freeform 50">
              <a:extLst>
                <a:ext uri="{FF2B5EF4-FFF2-40B4-BE49-F238E27FC236}">
                  <a16:creationId xmlns:a16="http://schemas.microsoft.com/office/drawing/2014/main" id="{DA1C731B-9B66-4D65-BF47-04B118107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1" name="Freeform 51">
              <a:extLst>
                <a:ext uri="{FF2B5EF4-FFF2-40B4-BE49-F238E27FC236}">
                  <a16:creationId xmlns:a16="http://schemas.microsoft.com/office/drawing/2014/main" id="{58DBFEC6-C6DC-4B7A-934F-5A79EC32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2" name="Freeform 52">
              <a:extLst>
                <a:ext uri="{FF2B5EF4-FFF2-40B4-BE49-F238E27FC236}">
                  <a16:creationId xmlns:a16="http://schemas.microsoft.com/office/drawing/2014/main" id="{9948D8CB-2DBE-4E48-98EA-DF9E2666A2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3" name="Freeform 53">
              <a:extLst>
                <a:ext uri="{FF2B5EF4-FFF2-40B4-BE49-F238E27FC236}">
                  <a16:creationId xmlns:a16="http://schemas.microsoft.com/office/drawing/2014/main" id="{56AB69F6-9F0B-4AB6-BCA8-AA2FD69E9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4" name="Freeform 54">
              <a:extLst>
                <a:ext uri="{FF2B5EF4-FFF2-40B4-BE49-F238E27FC236}">
                  <a16:creationId xmlns:a16="http://schemas.microsoft.com/office/drawing/2014/main" id="{0E7FB426-288D-4B0B-B73B-10CCC0EF41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5" name="Freeform 55">
              <a:extLst>
                <a:ext uri="{FF2B5EF4-FFF2-40B4-BE49-F238E27FC236}">
                  <a16:creationId xmlns:a16="http://schemas.microsoft.com/office/drawing/2014/main" id="{A5C59C6B-46C9-48C9-9F57-2EE738B53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6" name="Freeform 56">
              <a:extLst>
                <a:ext uri="{FF2B5EF4-FFF2-40B4-BE49-F238E27FC236}">
                  <a16:creationId xmlns:a16="http://schemas.microsoft.com/office/drawing/2014/main" id="{7CE85F33-17DC-4273-B06F-D17109444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7" name="Freeform 57">
              <a:extLst>
                <a:ext uri="{FF2B5EF4-FFF2-40B4-BE49-F238E27FC236}">
                  <a16:creationId xmlns:a16="http://schemas.microsoft.com/office/drawing/2014/main" id="{5CD001CF-F2C4-4810-A8D9-679F9F89E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8" name="Freeform 58">
              <a:extLst>
                <a:ext uri="{FF2B5EF4-FFF2-40B4-BE49-F238E27FC236}">
                  <a16:creationId xmlns:a16="http://schemas.microsoft.com/office/drawing/2014/main" id="{69F4BCDD-D153-40D2-8DD1-2509EE0CE4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7BC0F99-2978-0A7C-DF73-3DC8DE88C2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385452"/>
              </p:ext>
            </p:extLst>
          </p:nvPr>
        </p:nvGraphicFramePr>
        <p:xfrm>
          <a:off x="3782258" y="1816101"/>
          <a:ext cx="6700004" cy="4088606"/>
        </p:xfrm>
        <a:graphic>
          <a:graphicData uri="http://schemas.openxmlformats.org/drawingml/2006/table">
            <a:tbl>
              <a:tblPr/>
              <a:tblGrid>
                <a:gridCol w="3350002">
                  <a:extLst>
                    <a:ext uri="{9D8B030D-6E8A-4147-A177-3AD203B41FA5}">
                      <a16:colId xmlns:a16="http://schemas.microsoft.com/office/drawing/2014/main" val="1500299546"/>
                    </a:ext>
                  </a:extLst>
                </a:gridCol>
                <a:gridCol w="3350002">
                  <a:extLst>
                    <a:ext uri="{9D8B030D-6E8A-4147-A177-3AD203B41FA5}">
                      <a16:colId xmlns:a16="http://schemas.microsoft.com/office/drawing/2014/main" val="2069369522"/>
                    </a:ext>
                  </a:extLst>
                </a:gridCol>
              </a:tblGrid>
              <a:tr h="465460">
                <a:tc>
                  <a:txBody>
                    <a:bodyPr/>
                    <a:lstStyle/>
                    <a:p>
                      <a:r>
                        <a:rPr lang="en-IE" b="1" dirty="0"/>
                        <a:t>      </a:t>
                      </a:r>
                      <a:r>
                        <a:rPr lang="en-IE" b="0" dirty="0"/>
                        <a:t>Staff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b="1" dirty="0"/>
                        <a:t>600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8969037"/>
                  </a:ext>
                </a:extLst>
              </a:tr>
              <a:tr h="460576">
                <a:tc>
                  <a:txBody>
                    <a:bodyPr/>
                    <a:lstStyle/>
                    <a:p>
                      <a:r>
                        <a:rPr lang="en-IE" dirty="0"/>
                        <a:t>      Mailboxes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b="1" dirty="0"/>
                        <a:t>560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8256068"/>
                  </a:ext>
                </a:extLst>
              </a:tr>
              <a:tr h="527095">
                <a:tc>
                  <a:txBody>
                    <a:bodyPr/>
                    <a:lstStyle/>
                    <a:p>
                      <a:r>
                        <a:rPr lang="en-IE" dirty="0"/>
                        <a:t> 🖥 Desktops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b="1" dirty="0"/>
                        <a:t>80</a:t>
                      </a:r>
                      <a:endParaRPr lang="en-IE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8191287"/>
                  </a:ext>
                </a:extLst>
              </a:tr>
              <a:tr h="527095">
                <a:tc>
                  <a:txBody>
                    <a:bodyPr/>
                    <a:lstStyle/>
                    <a:p>
                      <a:r>
                        <a:rPr lang="en-IE" dirty="0"/>
                        <a:t>💻 Laptops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b="1" dirty="0"/>
                        <a:t>380</a:t>
                      </a:r>
                      <a:endParaRPr lang="en-IE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6448309"/>
                  </a:ext>
                </a:extLst>
              </a:tr>
              <a:tr h="527095">
                <a:tc>
                  <a:txBody>
                    <a:bodyPr/>
                    <a:lstStyle/>
                    <a:p>
                      <a:r>
                        <a:rPr lang="en-IE" dirty="0"/>
                        <a:t>📱 Mobiles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b="1" dirty="0"/>
                        <a:t>350</a:t>
                      </a:r>
                      <a:endParaRPr lang="en-IE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7126122"/>
                  </a:ext>
                </a:extLst>
              </a:tr>
              <a:tr h="527095">
                <a:tc>
                  <a:txBody>
                    <a:bodyPr/>
                    <a:lstStyle/>
                    <a:p>
                      <a:r>
                        <a:rPr lang="en-IE" dirty="0"/>
                        <a:t> 🗄  Servers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b="1" dirty="0"/>
                        <a:t>45</a:t>
                      </a:r>
                      <a:endParaRPr lang="en-IE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435291"/>
                  </a:ext>
                </a:extLst>
              </a:tr>
              <a:tr h="527095">
                <a:tc>
                  <a:txBody>
                    <a:bodyPr/>
                    <a:lstStyle/>
                    <a:p>
                      <a:r>
                        <a:rPr lang="en-IE" dirty="0"/>
                        <a:t>🔥 Firewalls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b="1" dirty="0"/>
                        <a:t>3</a:t>
                      </a:r>
                      <a:endParaRPr lang="en-IE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1555133"/>
                  </a:ext>
                </a:extLst>
              </a:tr>
              <a:tr h="527095">
                <a:tc>
                  <a:txBody>
                    <a:bodyPr/>
                    <a:lstStyle/>
                    <a:p>
                      <a:r>
                        <a:rPr lang="en-IE" dirty="0"/>
                        <a:t>      Websites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b="1" dirty="0"/>
                        <a:t>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1917075"/>
                  </a:ext>
                </a:extLst>
              </a:tr>
            </a:tbl>
          </a:graphicData>
        </a:graphic>
      </p:graphicFrame>
      <p:pic>
        <p:nvPicPr>
          <p:cNvPr id="71" name="Picture 70" descr="A globe on a stand&#10;&#10;AI-generated content may be incorrect.">
            <a:extLst>
              <a:ext uri="{FF2B5EF4-FFF2-40B4-BE49-F238E27FC236}">
                <a16:creationId xmlns:a16="http://schemas.microsoft.com/office/drawing/2014/main" id="{19DD3756-CDE1-9221-97B2-4385FFBA07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189" y="5512354"/>
            <a:ext cx="261569" cy="261569"/>
          </a:xfrm>
          <a:prstGeom prst="rect">
            <a:avLst/>
          </a:prstGeom>
        </p:spPr>
      </p:pic>
      <p:pic>
        <p:nvPicPr>
          <p:cNvPr id="3" name="Graphic 2" descr="Users with solid fill">
            <a:extLst>
              <a:ext uri="{FF2B5EF4-FFF2-40B4-BE49-F238E27FC236}">
                <a16:creationId xmlns:a16="http://schemas.microsoft.com/office/drawing/2014/main" id="{60E9D26F-38F5-8131-B1FC-581ED44219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28482" y="1907230"/>
            <a:ext cx="231629" cy="320520"/>
          </a:xfrm>
          <a:prstGeom prst="rect">
            <a:avLst/>
          </a:prstGeom>
        </p:spPr>
      </p:pic>
      <p:pic>
        <p:nvPicPr>
          <p:cNvPr id="8" name="Picture 7" descr="A black and white symbol&#10;&#10;AI-generated content may be incorrect.">
            <a:extLst>
              <a:ext uri="{FF2B5EF4-FFF2-40B4-BE49-F238E27FC236}">
                <a16:creationId xmlns:a16="http://schemas.microsoft.com/office/drawing/2014/main" id="{9734DCB5-7834-8677-C1D9-E1149FCCCE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7387" y="2396478"/>
            <a:ext cx="231629" cy="23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37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2F4ECF-F2F3-E53F-9796-D98B4D850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F22D8F1-8085-137E-79CF-6FD7C51C1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2F9327A1-5B8C-188C-1BE8-645059786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80454395-FFB0-5B96-3DD8-2330D0EFD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4D707D5-D38E-996E-0079-E14746F15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0" y="-2"/>
            <a:ext cx="9205912" cy="1302056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How to Improve your Business Security Posture?</a:t>
            </a:r>
            <a:endParaRPr lang="en-IE" sz="28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2639BA3-70CB-3C6E-5046-AFFF3D21B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C278C23-D1FA-820C-E838-BF12E7A08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0C12678F-092D-D32F-3E03-AECABD56F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E2A3B1ED-B56A-A65F-F8F5-33A5FAC095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A791474-E1E2-C4B2-0D10-9DC65245C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B7ABC658-D446-6B7A-61D2-C92D235D10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41B15ED8-57F3-C435-FEE0-F0057CFAA9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0106FCA9-4D57-6052-9BF2-4FEA183FF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844D4CBB-FD86-0B6B-7447-26B06265EE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A4E8C9EA-9B4C-4085-CCC3-5291E9285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2B1760F9-BE98-DF2F-F9A0-53138CDA4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5BF3A883-A1DD-AE7B-7AAE-7D7011CD8D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BB7E1D68-99F5-D812-348D-40ECB74B33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831A2C7F-242E-497B-A3BE-6F6F5D7A1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95B85C6D-6299-BABB-335A-6568320A9E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D6628671-48CB-10D6-9C3B-5B8DF6921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7B811648-7082-246F-D414-8B244FA6E9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D865D471-02CE-F419-3478-36C8CB0CAD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A59BBD89-D06C-54FB-29D3-FA81C56F8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0E886BB8-0201-1E13-F3CA-22FA652472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F223A0AA-0799-C43C-7789-8172049B81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B34118DF-71F4-0B68-F50C-C8CF9590F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id="{3A248EA8-7E72-FD8F-1223-A05374F43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913E5FD6-9010-D30C-6A7F-6102926661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4DDCFC7E-BF1D-3C2F-F113-B07F9BAFC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5F66BA9D-7BBF-511C-8CF6-A32D63AB7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DD60FE1D-C23F-E809-963D-00E58ADCD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FC5A859F-0757-6B59-5D17-639A74AF0A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2086FDF4-9703-FA4E-550F-3E4E7DB728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809711B-2F91-09F4-46E6-4B36ACEE3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D6584542-97EA-8AF6-BBCB-54110C923A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5B8F6BD0-FD48-C36B-7178-6D3F557276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5FA370D8-99B8-E731-62E0-212BCD1B0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4401CCE4-35D9-57C5-C306-5676CEBB9A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722C1EF0-9C23-61A6-4957-4AD1F8FD03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945B0570-E719-AE79-DB60-34039248C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BD998723-6F81-6AA4-3C4C-7C261F6AAF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1" name="Freeform 41">
              <a:extLst>
                <a:ext uri="{FF2B5EF4-FFF2-40B4-BE49-F238E27FC236}">
                  <a16:creationId xmlns:a16="http://schemas.microsoft.com/office/drawing/2014/main" id="{6AB0E39E-3B9D-70D7-06C2-74A398A00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2" name="Freeform 42">
              <a:extLst>
                <a:ext uri="{FF2B5EF4-FFF2-40B4-BE49-F238E27FC236}">
                  <a16:creationId xmlns:a16="http://schemas.microsoft.com/office/drawing/2014/main" id="{4D30622A-4EEF-F118-AA40-29E569B71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3" name="Freeform 43">
              <a:extLst>
                <a:ext uri="{FF2B5EF4-FFF2-40B4-BE49-F238E27FC236}">
                  <a16:creationId xmlns:a16="http://schemas.microsoft.com/office/drawing/2014/main" id="{ACD8DAB8-ED06-C88C-BD4B-884D769343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81AEE79C-9C77-4AEA-8270-4D302C0DDD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0E809BD-1D41-CC15-DAE3-1D6E637EA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6" name="Freeform 46">
              <a:extLst>
                <a:ext uri="{FF2B5EF4-FFF2-40B4-BE49-F238E27FC236}">
                  <a16:creationId xmlns:a16="http://schemas.microsoft.com/office/drawing/2014/main" id="{D773BA5A-0698-9530-517E-000BF9FBB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7" name="Freeform 47">
              <a:extLst>
                <a:ext uri="{FF2B5EF4-FFF2-40B4-BE49-F238E27FC236}">
                  <a16:creationId xmlns:a16="http://schemas.microsoft.com/office/drawing/2014/main" id="{DD8665EB-5F3D-B26B-07B3-E7542BE4A5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8" name="Freeform 48">
              <a:extLst>
                <a:ext uri="{FF2B5EF4-FFF2-40B4-BE49-F238E27FC236}">
                  <a16:creationId xmlns:a16="http://schemas.microsoft.com/office/drawing/2014/main" id="{1803E65D-2409-1B48-6AD8-7206B2C5C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9" name="Freeform 49">
              <a:extLst>
                <a:ext uri="{FF2B5EF4-FFF2-40B4-BE49-F238E27FC236}">
                  <a16:creationId xmlns:a16="http://schemas.microsoft.com/office/drawing/2014/main" id="{14A51295-7DDF-D3D2-6BA4-EA5A52D1F3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0" name="Freeform 50">
              <a:extLst>
                <a:ext uri="{FF2B5EF4-FFF2-40B4-BE49-F238E27FC236}">
                  <a16:creationId xmlns:a16="http://schemas.microsoft.com/office/drawing/2014/main" id="{4EFE50ED-DD0F-37D3-7F01-978FC98D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1" name="Freeform 51">
              <a:extLst>
                <a:ext uri="{FF2B5EF4-FFF2-40B4-BE49-F238E27FC236}">
                  <a16:creationId xmlns:a16="http://schemas.microsoft.com/office/drawing/2014/main" id="{F0E04673-A448-4C47-A5B2-6B5F69A2D9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2" name="Freeform 52">
              <a:extLst>
                <a:ext uri="{FF2B5EF4-FFF2-40B4-BE49-F238E27FC236}">
                  <a16:creationId xmlns:a16="http://schemas.microsoft.com/office/drawing/2014/main" id="{B39A2CEE-FA2F-90CD-550C-9858F95E97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3" name="Freeform 53">
              <a:extLst>
                <a:ext uri="{FF2B5EF4-FFF2-40B4-BE49-F238E27FC236}">
                  <a16:creationId xmlns:a16="http://schemas.microsoft.com/office/drawing/2014/main" id="{A43C9A39-09AC-2D4E-D04C-78999C99E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4" name="Freeform 54">
              <a:extLst>
                <a:ext uri="{FF2B5EF4-FFF2-40B4-BE49-F238E27FC236}">
                  <a16:creationId xmlns:a16="http://schemas.microsoft.com/office/drawing/2014/main" id="{CA565F1F-AD4C-A295-0ED4-6D61BC269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5" name="Freeform 55">
              <a:extLst>
                <a:ext uri="{FF2B5EF4-FFF2-40B4-BE49-F238E27FC236}">
                  <a16:creationId xmlns:a16="http://schemas.microsoft.com/office/drawing/2014/main" id="{5E474EC5-1D29-0645-9DDF-3449C7287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6" name="Freeform 56">
              <a:extLst>
                <a:ext uri="{FF2B5EF4-FFF2-40B4-BE49-F238E27FC236}">
                  <a16:creationId xmlns:a16="http://schemas.microsoft.com/office/drawing/2014/main" id="{62B41E05-4CA1-D2FF-8D2B-A32768011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7" name="Freeform 57">
              <a:extLst>
                <a:ext uri="{FF2B5EF4-FFF2-40B4-BE49-F238E27FC236}">
                  <a16:creationId xmlns:a16="http://schemas.microsoft.com/office/drawing/2014/main" id="{2E76B6CF-1DE6-92AD-E227-D963BD48CC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8" name="Freeform 58">
              <a:extLst>
                <a:ext uri="{FF2B5EF4-FFF2-40B4-BE49-F238E27FC236}">
                  <a16:creationId xmlns:a16="http://schemas.microsoft.com/office/drawing/2014/main" id="{B159D8FC-DD0F-AADA-2C63-F2A35A6BE7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50AFD-AFE1-525C-9572-04642A943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7887" y="1583042"/>
            <a:ext cx="6229350" cy="4319588"/>
          </a:xfrm>
        </p:spPr>
        <p:txBody>
          <a:bodyPr>
            <a:normAutofit/>
          </a:bodyPr>
          <a:lstStyle/>
          <a:p>
            <a:r>
              <a:rPr lang="en-US" dirty="0"/>
              <a:t>Strong password policy (enforce MFA)</a:t>
            </a:r>
          </a:p>
          <a:p>
            <a:r>
              <a:rPr lang="en-US" dirty="0"/>
              <a:t>Zero Trust &amp; Conditional Access</a:t>
            </a:r>
          </a:p>
          <a:p>
            <a:r>
              <a:rPr lang="en-US" dirty="0"/>
              <a:t>Keep software and systems updated</a:t>
            </a:r>
          </a:p>
          <a:p>
            <a:r>
              <a:rPr lang="en-US" dirty="0"/>
              <a:t>Staff training on security awareness</a:t>
            </a:r>
          </a:p>
          <a:p>
            <a:r>
              <a:rPr lang="en-US" dirty="0"/>
              <a:t>Use endpoint protection and monitoring tools</a:t>
            </a:r>
          </a:p>
          <a:p>
            <a:r>
              <a:rPr lang="en-US" dirty="0"/>
              <a:t>Research cloud services with built-in security.</a:t>
            </a:r>
          </a:p>
          <a:p>
            <a:r>
              <a:rPr lang="en-US" dirty="0"/>
              <a:t>Backup data regularly.</a:t>
            </a:r>
          </a:p>
        </p:txBody>
      </p:sp>
      <p:sp>
        <p:nvSpPr>
          <p:cNvPr id="4" name="AutoShape 6" descr="how long it takes to hack a password">
            <a:extLst>
              <a:ext uri="{FF2B5EF4-FFF2-40B4-BE49-F238E27FC236}">
                <a16:creationId xmlns:a16="http://schemas.microsoft.com/office/drawing/2014/main" id="{E12FCECE-5605-B26B-3868-CEEE02E78A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9B82D726-F97C-26F4-6E38-62F106E794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9700" y="1374776"/>
            <a:ext cx="6003300" cy="447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1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42A36-CA99-273E-FC01-8EE49EB0C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ADACB-48DD-7BB4-1B75-5EA41219C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1662" y="180367"/>
            <a:ext cx="7498514" cy="1478570"/>
          </a:xfrm>
        </p:spPr>
        <p:txBody>
          <a:bodyPr>
            <a:normAutofit/>
          </a:bodyPr>
          <a:lstStyle/>
          <a:p>
            <a:r>
              <a:rPr lang="en-US" dirty="0"/>
              <a:t>Password – Best Practices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50F42-6738-4F2F-E15C-D933BB3AE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7228" y="1660524"/>
            <a:ext cx="6383297" cy="4319588"/>
          </a:xfrm>
        </p:spPr>
        <p:txBody>
          <a:bodyPr>
            <a:normAutofit/>
          </a:bodyPr>
          <a:lstStyle/>
          <a:p>
            <a:r>
              <a:rPr lang="en-US" dirty="0"/>
              <a:t>Enforce a strong password policy (14 Chars)</a:t>
            </a:r>
          </a:p>
          <a:p>
            <a:r>
              <a:rPr lang="en-US" dirty="0"/>
              <a:t>Length over complexity</a:t>
            </a:r>
          </a:p>
          <a:p>
            <a:r>
              <a:rPr lang="en-US" dirty="0"/>
              <a:t>Never reuse passwords</a:t>
            </a:r>
          </a:p>
          <a:p>
            <a:r>
              <a:rPr lang="en-US" dirty="0"/>
              <a:t>Enable MFA – Multi Factor Authentication.</a:t>
            </a:r>
          </a:p>
          <a:p>
            <a:r>
              <a:rPr lang="en-US" dirty="0"/>
              <a:t>Lock account after “x” number of failed logins.</a:t>
            </a:r>
          </a:p>
          <a:p>
            <a:r>
              <a:rPr lang="en-US" dirty="0"/>
              <a:t>Use a reputable password manager software</a:t>
            </a:r>
          </a:p>
          <a:p>
            <a:r>
              <a:rPr lang="en-US" dirty="0"/>
              <a:t>Do not share passwords! </a:t>
            </a:r>
          </a:p>
        </p:txBody>
      </p:sp>
      <p:sp>
        <p:nvSpPr>
          <p:cNvPr id="4" name="AutoShape 6" descr="how long it takes to hack a password">
            <a:extLst>
              <a:ext uri="{FF2B5EF4-FFF2-40B4-BE49-F238E27FC236}">
                <a16:creationId xmlns:a16="http://schemas.microsoft.com/office/drawing/2014/main" id="{D693EEA5-083C-6803-E385-ED293DE170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C6C51534-B62E-F028-E8A3-C1892D99F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7"/>
            <a:ext cx="5281614" cy="682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55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AE4726C-1831-4FE3-9A11-227F0DC2F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B651D7F7-8C54-448E-A268-1CBFAD87D4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E3B56E94-40E1-489A-98B2-A3238D66A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916825F-759B-4F1A-BA80-AF7137691E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AF64541-DE3B-4DBB-84E1-907956469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9175DCC0-514A-4CA1-AD9A-1BB0FFF1B4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10371924-94D9-48AF-9D5B-6471775BE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964FF9-A41A-438C-A22B-62690C98F1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61716CD6-1875-4567-B3E2-364CD0960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31A293D3-7189-453D-AB91-1291AAFF3D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87CB4EFE-58B3-4326-9CFB-A2AFADDFA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249CF4D3-B5A3-4287-BC9D-E9BB8FA6E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4D2515F2-4D11-41AF-A6B1-7D084BEA9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331BCBF4-0DC2-426E-84B3-AE38E403C9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EC8AF156-0BE9-437D-A83B-87364146D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AC8CB256-3F62-4406-88F5-CE2421FF2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F3E812EB-415E-4B60-B0FB-65386882CE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EB4C95D7-8E6D-45EC-8CA1-9123D718E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83F62FD2-2F62-4495-997C-8BD7F95AB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B7DFE0F9-22A3-4846-8D4E-0D193BD328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244DAF25-7415-491A-9FF6-E04BC2DC2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7ACA3646-863C-4D00-A58A-62C7FE71CE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0EA18B38-BD42-45ED-8458-FB205DBC76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45302917-5DBE-4CF2-B52F-478F93FDDE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8E61E6FD-D40E-479C-ABE9-2B69AE20D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id="{2F4DEB4F-F824-48D7-AF9B-B5D905DCD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F76CFA02-6090-4464-B573-BCA350C90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51BE8BEC-76C7-41FE-AB76-35194C2442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710F61D4-3B34-45A9-B9B7-CE0373AB4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451F080F-4CFB-4626-87CA-BB4CACA1C6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667BBD71-2295-4A66-B76C-F82175C2B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B6644DE8-5BD1-4D5F-B245-0D3A21BCE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4DE8FD0-E681-4D9C-85C2-BEA4C2B3A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D46033BD-1026-4388-B926-9D11E1D7C4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1FA74D4C-2E28-42C5-A7FA-3C7D6BD8B7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FADF7B3F-903C-456C-983E-C9868DDAB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033F8698-1549-44AD-8DAD-0055D7B807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F1BDD4B6-46FD-4048-ADF1-32EADD9E5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E7F387A7-B3BF-4B1A-BFCA-2D21AD3DF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7A1B6BC8-EA82-459D-A0E0-4EBE394E7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1" name="Freeform 41">
              <a:extLst>
                <a:ext uri="{FF2B5EF4-FFF2-40B4-BE49-F238E27FC236}">
                  <a16:creationId xmlns:a16="http://schemas.microsoft.com/office/drawing/2014/main" id="{8B94E190-DDC2-4545-906F-A1699BD73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2" name="Freeform 42">
              <a:extLst>
                <a:ext uri="{FF2B5EF4-FFF2-40B4-BE49-F238E27FC236}">
                  <a16:creationId xmlns:a16="http://schemas.microsoft.com/office/drawing/2014/main" id="{D9807239-A5BA-4BB3-9194-BCE3B2F21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3" name="Freeform 43">
              <a:extLst>
                <a:ext uri="{FF2B5EF4-FFF2-40B4-BE49-F238E27FC236}">
                  <a16:creationId xmlns:a16="http://schemas.microsoft.com/office/drawing/2014/main" id="{04D300FD-DC53-4375-8981-09EA63BCF1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1DF83FFD-4C16-41FD-928F-6E88AFC45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5B4BC2F-B667-462B-99D8-0C433124AB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6" name="Freeform 46">
              <a:extLst>
                <a:ext uri="{FF2B5EF4-FFF2-40B4-BE49-F238E27FC236}">
                  <a16:creationId xmlns:a16="http://schemas.microsoft.com/office/drawing/2014/main" id="{0CBD9EFB-AC61-4674-B75A-56449003C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7" name="Freeform 47">
              <a:extLst>
                <a:ext uri="{FF2B5EF4-FFF2-40B4-BE49-F238E27FC236}">
                  <a16:creationId xmlns:a16="http://schemas.microsoft.com/office/drawing/2014/main" id="{1AD4BBB0-F6A7-451F-BE09-DF619F38E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8" name="Freeform 48">
              <a:extLst>
                <a:ext uri="{FF2B5EF4-FFF2-40B4-BE49-F238E27FC236}">
                  <a16:creationId xmlns:a16="http://schemas.microsoft.com/office/drawing/2014/main" id="{A258B285-AE5E-473A-AA72-3C95E1D83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9" name="Freeform 49">
              <a:extLst>
                <a:ext uri="{FF2B5EF4-FFF2-40B4-BE49-F238E27FC236}">
                  <a16:creationId xmlns:a16="http://schemas.microsoft.com/office/drawing/2014/main" id="{7BEEDDE5-CB8A-4DF9-858F-4D9462D95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0" name="Freeform 50">
              <a:extLst>
                <a:ext uri="{FF2B5EF4-FFF2-40B4-BE49-F238E27FC236}">
                  <a16:creationId xmlns:a16="http://schemas.microsoft.com/office/drawing/2014/main" id="{DA1C731B-9B66-4D65-BF47-04B118107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1" name="Freeform 51">
              <a:extLst>
                <a:ext uri="{FF2B5EF4-FFF2-40B4-BE49-F238E27FC236}">
                  <a16:creationId xmlns:a16="http://schemas.microsoft.com/office/drawing/2014/main" id="{58DBFEC6-C6DC-4B7A-934F-5A79EC32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2" name="Freeform 52">
              <a:extLst>
                <a:ext uri="{FF2B5EF4-FFF2-40B4-BE49-F238E27FC236}">
                  <a16:creationId xmlns:a16="http://schemas.microsoft.com/office/drawing/2014/main" id="{9948D8CB-2DBE-4E48-98EA-DF9E2666A2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3" name="Freeform 53">
              <a:extLst>
                <a:ext uri="{FF2B5EF4-FFF2-40B4-BE49-F238E27FC236}">
                  <a16:creationId xmlns:a16="http://schemas.microsoft.com/office/drawing/2014/main" id="{56AB69F6-9F0B-4AB6-BCA8-AA2FD69E9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4" name="Freeform 54">
              <a:extLst>
                <a:ext uri="{FF2B5EF4-FFF2-40B4-BE49-F238E27FC236}">
                  <a16:creationId xmlns:a16="http://schemas.microsoft.com/office/drawing/2014/main" id="{0E7FB426-288D-4B0B-B73B-10CCC0EF41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5" name="Freeform 55">
              <a:extLst>
                <a:ext uri="{FF2B5EF4-FFF2-40B4-BE49-F238E27FC236}">
                  <a16:creationId xmlns:a16="http://schemas.microsoft.com/office/drawing/2014/main" id="{A5C59C6B-46C9-48C9-9F57-2EE738B53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6" name="Freeform 56">
              <a:extLst>
                <a:ext uri="{FF2B5EF4-FFF2-40B4-BE49-F238E27FC236}">
                  <a16:creationId xmlns:a16="http://schemas.microsoft.com/office/drawing/2014/main" id="{7CE85F33-17DC-4273-B06F-D17109444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7" name="Freeform 57">
              <a:extLst>
                <a:ext uri="{FF2B5EF4-FFF2-40B4-BE49-F238E27FC236}">
                  <a16:creationId xmlns:a16="http://schemas.microsoft.com/office/drawing/2014/main" id="{5CD001CF-F2C4-4810-A8D9-679F9F89E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8" name="Freeform 58">
              <a:extLst>
                <a:ext uri="{FF2B5EF4-FFF2-40B4-BE49-F238E27FC236}">
                  <a16:creationId xmlns:a16="http://schemas.microsoft.com/office/drawing/2014/main" id="{69F4BCDD-D153-40D2-8DD1-2509EE0CE4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984B53CE-B94D-7348-3294-59D56373D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826A53C-6AD4-2C09-67F4-742F1631E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D8C261-76CF-44C2-A1CD-6355C3E8D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78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50DBDC-3437-89C1-B497-F99902D26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3034378-BEBF-5F2B-2A59-917AD03427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A70F0462-B7B8-A2E0-2D34-E36CD28AA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95FEE0DC-5DAE-823E-1548-483BD5F6D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9235857-0D05-B1A3-F34B-15D927E34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697" y="618518"/>
            <a:ext cx="6050713" cy="1478570"/>
          </a:xfrm>
        </p:spPr>
        <p:txBody>
          <a:bodyPr>
            <a:normAutofit/>
          </a:bodyPr>
          <a:lstStyle/>
          <a:p>
            <a:r>
              <a:rPr lang="en-IE" dirty="0"/>
              <a:t>Phishing threat</a:t>
            </a:r>
          </a:p>
        </p:txBody>
      </p:sp>
      <p:pic>
        <p:nvPicPr>
          <p:cNvPr id="5" name="Picture 4" descr="Person holding mouse">
            <a:extLst>
              <a:ext uri="{FF2B5EF4-FFF2-40B4-BE49-F238E27FC236}">
                <a16:creationId xmlns:a16="http://schemas.microsoft.com/office/drawing/2014/main" id="{5955DAAD-E116-854B-9DC0-BD610DC645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226" r="25654" b="-1"/>
          <a:stretch/>
        </p:blipFill>
        <p:spPr>
          <a:xfrm>
            <a:off x="-5597" y="10"/>
            <a:ext cx="4635583" cy="68579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056B4B6-F294-786A-B69B-D0A6B7C34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6DE6CFC-9F17-7A04-2765-520E896A14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75809050-97CA-70F7-503F-300B67109A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82B2A03D-0F8E-1589-9D0D-84B6D7C5DD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B40300B-4C30-521F-6787-63D681765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62B4B341-927C-B455-5858-2F6BD5E153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4977A46C-FF6E-E486-6049-920B8BEE7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0AD96EA1-B128-0730-DA1E-1B3FE875C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ACCB1B11-BE2A-BB83-2FC0-DA5B128C82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2B5B6A16-48F0-44F1-905B-867ACCCD00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7925FA0B-694F-949F-33AA-A634FD9F1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6CB221BE-06A3-190A-3F63-0016830CD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43D87B3B-4BDC-DC04-BEAC-686A08BDE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0F8A50D6-5269-6CAB-7028-0D89F2DC7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3D566284-0A42-833E-6CF5-D506418BA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7EAA14C6-0D41-547C-FCCE-90A959AC5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7A565B2F-69C4-7FA8-8172-6AFF7586AF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B65AABEC-4BF2-F5B5-DBFB-2148EAAB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23F04581-0B26-78AE-7B79-1DE50F057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9546AC2A-59A0-2EAE-8848-B722446EEC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EF166CDA-2B8B-A1DE-CEFC-D0AD3B8B9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C16CFB25-5003-48E2-1B8C-4EC5E559E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id="{0D7D56C2-3724-DBDE-D0CD-98E0F70CB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EA6BF8A9-0BB3-AC36-93EB-D71152ECD7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9A98ADE0-F054-3DE3-9771-AE071192BB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AF141B78-3DC7-554A-EE8A-445FCD6E6C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316C889F-CB75-0300-F14A-70E1DD5F6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8D489742-CFD1-9C7C-9797-7568B6994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CF2A7293-160B-8DA0-BFEB-5A3167CEFB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C74A4B2-4D4A-A1F4-8B13-20D22ABBB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7535D921-11D4-3F75-FB45-E93487599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A18CCFC2-0946-FBB5-A1BD-FC1BB5E2F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4689A61C-BF8D-20BC-7542-60AFC62E75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7C3B8D98-0817-BC58-3CC8-6F0D59FF5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F9C1241A-339B-FC1D-978F-AF0B0643B4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26728903-D8A0-0F98-16E7-A80BEFB83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90939AC4-9E93-88AE-9295-226E2EFD82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1" name="Freeform 41">
              <a:extLst>
                <a:ext uri="{FF2B5EF4-FFF2-40B4-BE49-F238E27FC236}">
                  <a16:creationId xmlns:a16="http://schemas.microsoft.com/office/drawing/2014/main" id="{4F1A6A76-CCA8-EF0D-6BD1-B9E25AE35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2" name="Freeform 42">
              <a:extLst>
                <a:ext uri="{FF2B5EF4-FFF2-40B4-BE49-F238E27FC236}">
                  <a16:creationId xmlns:a16="http://schemas.microsoft.com/office/drawing/2014/main" id="{8E74DF15-D161-5FD6-0DF5-D6F13EC35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3" name="Freeform 43">
              <a:extLst>
                <a:ext uri="{FF2B5EF4-FFF2-40B4-BE49-F238E27FC236}">
                  <a16:creationId xmlns:a16="http://schemas.microsoft.com/office/drawing/2014/main" id="{FC67E55E-A369-2A4B-C7C5-4E01490A6A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17671D42-FC57-3216-1652-7C548AE7DB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D87E561-B586-BA39-48D0-FA3B9F1E57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6" name="Freeform 46">
              <a:extLst>
                <a:ext uri="{FF2B5EF4-FFF2-40B4-BE49-F238E27FC236}">
                  <a16:creationId xmlns:a16="http://schemas.microsoft.com/office/drawing/2014/main" id="{CA4F6172-9E11-A87D-6DFB-88B765FBEB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7" name="Freeform 47">
              <a:extLst>
                <a:ext uri="{FF2B5EF4-FFF2-40B4-BE49-F238E27FC236}">
                  <a16:creationId xmlns:a16="http://schemas.microsoft.com/office/drawing/2014/main" id="{AB6C1FA5-4EA7-47CB-D2F7-3CB54892F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8" name="Freeform 48">
              <a:extLst>
                <a:ext uri="{FF2B5EF4-FFF2-40B4-BE49-F238E27FC236}">
                  <a16:creationId xmlns:a16="http://schemas.microsoft.com/office/drawing/2014/main" id="{BC0D4E19-E7C2-1B94-6B68-757879D3A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59" name="Freeform 49">
              <a:extLst>
                <a:ext uri="{FF2B5EF4-FFF2-40B4-BE49-F238E27FC236}">
                  <a16:creationId xmlns:a16="http://schemas.microsoft.com/office/drawing/2014/main" id="{8D0DD33F-C019-AA79-6198-F0D504EBF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0" name="Freeform 50">
              <a:extLst>
                <a:ext uri="{FF2B5EF4-FFF2-40B4-BE49-F238E27FC236}">
                  <a16:creationId xmlns:a16="http://schemas.microsoft.com/office/drawing/2014/main" id="{D99B48B3-7402-692B-4C5D-D9D20ED3E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1" name="Freeform 51">
              <a:extLst>
                <a:ext uri="{FF2B5EF4-FFF2-40B4-BE49-F238E27FC236}">
                  <a16:creationId xmlns:a16="http://schemas.microsoft.com/office/drawing/2014/main" id="{B3750465-B8CA-56B8-FA47-9C3E0949A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2" name="Freeform 52">
              <a:extLst>
                <a:ext uri="{FF2B5EF4-FFF2-40B4-BE49-F238E27FC236}">
                  <a16:creationId xmlns:a16="http://schemas.microsoft.com/office/drawing/2014/main" id="{82686DF3-D679-FD7D-2CCB-7189B69994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3" name="Freeform 53">
              <a:extLst>
                <a:ext uri="{FF2B5EF4-FFF2-40B4-BE49-F238E27FC236}">
                  <a16:creationId xmlns:a16="http://schemas.microsoft.com/office/drawing/2014/main" id="{26FEFFD7-0D26-8DEE-B1FC-670188CA3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4" name="Freeform 54">
              <a:extLst>
                <a:ext uri="{FF2B5EF4-FFF2-40B4-BE49-F238E27FC236}">
                  <a16:creationId xmlns:a16="http://schemas.microsoft.com/office/drawing/2014/main" id="{4322BFF1-FF1B-E3EC-7343-6AF58F4F4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5" name="Freeform 55">
              <a:extLst>
                <a:ext uri="{FF2B5EF4-FFF2-40B4-BE49-F238E27FC236}">
                  <a16:creationId xmlns:a16="http://schemas.microsoft.com/office/drawing/2014/main" id="{9E59B925-FD00-995F-0082-A8C92C3122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6" name="Freeform 56">
              <a:extLst>
                <a:ext uri="{FF2B5EF4-FFF2-40B4-BE49-F238E27FC236}">
                  <a16:creationId xmlns:a16="http://schemas.microsoft.com/office/drawing/2014/main" id="{35D5AF48-3E0C-7CE8-D602-97BCB61B8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7" name="Freeform 57">
              <a:extLst>
                <a:ext uri="{FF2B5EF4-FFF2-40B4-BE49-F238E27FC236}">
                  <a16:creationId xmlns:a16="http://schemas.microsoft.com/office/drawing/2014/main" id="{E98D13A5-E80B-AEF7-0522-AA6B59501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68" name="Freeform 58">
              <a:extLst>
                <a:ext uri="{FF2B5EF4-FFF2-40B4-BE49-F238E27FC236}">
                  <a16:creationId xmlns:a16="http://schemas.microsoft.com/office/drawing/2014/main" id="{98286B87-A0D3-FA86-3AA8-AD1C0380D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4FFE2-9F1B-A709-2651-BE08C1E5A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8958" y="2249487"/>
            <a:ext cx="6078453" cy="3541714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700"/>
              <a:t>What is phishing and how can I protect myself?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US" sz="1700"/>
              <a:t>Phishing is the attempt to obtain sensitive information such as usernames, passwords, and credit card details, often for malicious reasons, by disguising as a trustworthy entity in an electronic communication.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US" sz="1700"/>
              <a:t>The best way to protect yourself from phishing is to learn how to recognize a phish.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US" sz="1700"/>
              <a:t>Employees are often the most targeted link in a company’s security chain. But with a little knowledge and foresight you can mitigate the risks. </a:t>
            </a:r>
          </a:p>
        </p:txBody>
      </p:sp>
    </p:spTree>
    <p:extLst>
      <p:ext uri="{BB962C8B-B14F-4D97-AF65-F5344CB8AC3E}">
        <p14:creationId xmlns:p14="http://schemas.microsoft.com/office/powerpoint/2010/main" val="426330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EA5C23A3ED454DA162B04D7744BFDA" ma:contentTypeVersion="5" ma:contentTypeDescription="Create a new document." ma:contentTypeScope="" ma:versionID="5254724fc957d898849b4ca4c8649f1e">
  <xsd:schema xmlns:xsd="http://www.w3.org/2001/XMLSchema" xmlns:xs="http://www.w3.org/2001/XMLSchema" xmlns:p="http://schemas.microsoft.com/office/2006/metadata/properties" xmlns:ns2="3a344e71-8c0a-4c63-8ab5-eedb21e2da47" xmlns:ns3="156689ae-ae96-4720-8874-254112f54c62" targetNamespace="http://schemas.microsoft.com/office/2006/metadata/properties" ma:root="true" ma:fieldsID="6553409f7a4f46a89a69c1694fec4879" ns2:_="" ns3:_="">
    <xsd:import namespace="3a344e71-8c0a-4c63-8ab5-eedb21e2da47"/>
    <xsd:import namespace="156689ae-ae96-4720-8874-254112f54c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344e71-8c0a-4c63-8ab5-eedb21e2da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6689ae-ae96-4720-8874-254112f54c62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56689ae-ae96-4720-8874-254112f54c62">
      <UserInfo>
        <DisplayName>Pat Grassick</DisplayName>
        <AccountId>14</AccountId>
        <AccountType/>
      </UserInfo>
      <UserInfo>
        <DisplayName>Steven Cummins</DisplayName>
        <AccountId>12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369B32-8642-41EC-8B1C-A29375981BC9}">
  <ds:schemaRefs>
    <ds:schemaRef ds:uri="156689ae-ae96-4720-8874-254112f54c62"/>
    <ds:schemaRef ds:uri="3a344e71-8c0a-4c63-8ab5-eedb21e2da4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C41CBB0-BAA0-4983-8F2B-E10AF3358DA8}">
  <ds:schemaRefs>
    <ds:schemaRef ds:uri="156689ae-ae96-4720-8874-254112f54c62"/>
    <ds:schemaRef ds:uri="3a344e71-8c0a-4c63-8ab5-eedb21e2da4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096F0E7-E7B5-406E-8E94-F0043B2AC7F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Circuit design</Template>
  <TotalTime>2404</TotalTime>
  <Words>759</Words>
  <Application>Microsoft Office PowerPoint</Application>
  <PresentationFormat>Widescreen</PresentationFormat>
  <Paragraphs>78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Tw Cen MT</vt:lpstr>
      <vt:lpstr>Circuit</vt:lpstr>
      <vt:lpstr>Let’s talk: Cyber security Laois County Council</vt:lpstr>
      <vt:lpstr>Laois’s cyber security team</vt:lpstr>
      <vt:lpstr>Why do we have a Dedicated cyber security team?</vt:lpstr>
      <vt:lpstr>PowerPoint Presentation</vt:lpstr>
      <vt:lpstr>Laois County Council – Environment  *approximation </vt:lpstr>
      <vt:lpstr>How to Improve your Business Security Posture?</vt:lpstr>
      <vt:lpstr>Password – Best Practices</vt:lpstr>
      <vt:lpstr>PowerPoint Presentation</vt:lpstr>
      <vt:lpstr>Phishing threat</vt:lpstr>
      <vt:lpstr>Phishing Examples</vt:lpstr>
      <vt:lpstr>How to identify a phishing email</vt:lpstr>
      <vt:lpstr>PowerPoint Presentation</vt:lpstr>
      <vt:lpstr>Phish Campaign– Lessons Learned</vt:lpstr>
      <vt:lpstr>Staff training</vt:lpstr>
      <vt:lpstr>Useful links and Resources </vt:lpstr>
      <vt:lpstr>Thank You! Any Questions? </vt:lpstr>
    </vt:vector>
  </TitlesOfParts>
  <Company>Laois County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Security Committee</dc:title>
  <dc:creator>Joe Lambe</dc:creator>
  <cp:lastModifiedBy>Steven Cummins</cp:lastModifiedBy>
  <cp:revision>26</cp:revision>
  <dcterms:created xsi:type="dcterms:W3CDTF">2023-02-16T10:28:07Z</dcterms:created>
  <dcterms:modified xsi:type="dcterms:W3CDTF">2025-05-14T10:42:13Z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0x0101006AEA5C23A3ED454DA162B04D7744BFDA</vt:lpwstr>
  </property>
</Properties>
</file>